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549" r:id="rId2"/>
    <p:sldId id="560" r:id="rId3"/>
    <p:sldId id="545" r:id="rId4"/>
    <p:sldId id="554" r:id="rId5"/>
    <p:sldId id="548" r:id="rId6"/>
    <p:sldId id="566" r:id="rId7"/>
    <p:sldId id="562" r:id="rId8"/>
    <p:sldId id="561" r:id="rId9"/>
    <p:sldId id="558" r:id="rId10"/>
    <p:sldId id="570" r:id="rId11"/>
    <p:sldId id="563" r:id="rId12"/>
    <p:sldId id="559" r:id="rId13"/>
    <p:sldId id="557" r:id="rId14"/>
    <p:sldId id="551" r:id="rId15"/>
    <p:sldId id="553" r:id="rId16"/>
    <p:sldId id="567" r:id="rId17"/>
    <p:sldId id="571" r:id="rId18"/>
    <p:sldId id="572" r:id="rId19"/>
    <p:sldId id="568" r:id="rId20"/>
    <p:sldId id="569" r:id="rId21"/>
    <p:sldId id="555" r:id="rId22"/>
    <p:sldId id="543" r:id="rId23"/>
    <p:sldId id="540" r:id="rId24"/>
    <p:sldId id="556" r:id="rId25"/>
    <p:sldId id="542" r:id="rId26"/>
    <p:sldId id="523" r:id="rId27"/>
    <p:sldId id="526" r:id="rId28"/>
    <p:sldId id="544" r:id="rId29"/>
    <p:sldId id="522" r:id="rId30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002" userDrawn="1">
          <p15:clr>
            <a:srgbClr val="A4A3A4"/>
          </p15:clr>
        </p15:guide>
        <p15:guide id="2" orient="horz" pos="45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C2"/>
    <a:srgbClr val="FF7F0E"/>
    <a:srgbClr val="2CA02C"/>
    <a:srgbClr val="FFBB78"/>
    <a:srgbClr val="7C8EA6"/>
    <a:srgbClr val="AEC7E8"/>
    <a:srgbClr val="F9FF81"/>
    <a:srgbClr val="FDFFDA"/>
    <a:srgbClr val="BFC01F"/>
    <a:srgbClr val="16B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3" autoAdjust="0"/>
    <p:restoredTop sz="94660"/>
  </p:normalViewPr>
  <p:slideViewPr>
    <p:cSldViewPr snapToGrid="0" showGuides="1">
      <p:cViewPr varScale="1">
        <p:scale>
          <a:sx n="30" d="100"/>
          <a:sy n="30" d="100"/>
        </p:scale>
        <p:origin x="1192" y="56"/>
      </p:cViewPr>
      <p:guideLst>
        <p:guide pos="11002"/>
        <p:guide orient="horz" pos="45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336425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AF4F9-5727-46B6-A005-192ADA922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image" Target="../media/image52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26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9.xml"/><Relationship Id="rId40" Type="http://schemas.openxmlformats.org/officeDocument/2006/relationships/image" Target="../media/image45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.png"/><Relationship Id="rId4" Type="http://schemas.openxmlformats.org/officeDocument/2006/relationships/image" Target="../media/image26.png"/><Relationship Id="rId9" Type="http://schemas.openxmlformats.org/officeDocument/2006/relationships/customXml" Target="../ink/ink25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34.xml"/><Relationship Id="rId30" Type="http://schemas.openxmlformats.org/officeDocument/2006/relationships/image" Target="../media/image4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.png"/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12" Type="http://schemas.openxmlformats.org/officeDocument/2006/relationships/image" Target="../media/image31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5.png"/><Relationship Id="rId7" Type="http://schemas.openxmlformats.org/officeDocument/2006/relationships/image" Target="../media/image1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68.png"/><Relationship Id="rId5" Type="http://schemas.microsoft.com/office/2007/relationships/hdphoto" Target="../media/hdphoto4.wdp"/><Relationship Id="rId10" Type="http://schemas.openxmlformats.org/officeDocument/2006/relationships/image" Target="../media/image52.png"/><Relationship Id="rId4" Type="http://schemas.openxmlformats.org/officeDocument/2006/relationships/image" Target="../media/image76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4.wdp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75.png"/><Relationship Id="rId10" Type="http://schemas.openxmlformats.org/officeDocument/2006/relationships/image" Target="../media/image1.png"/><Relationship Id="rId4" Type="http://schemas.openxmlformats.org/officeDocument/2006/relationships/image" Target="../media/image88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12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4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7.xml"/><Relationship Id="rId40" Type="http://schemas.openxmlformats.org/officeDocument/2006/relationships/image" Target="../media/image45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.png"/><Relationship Id="rId4" Type="http://schemas.openxmlformats.org/officeDocument/2006/relationships/image" Target="../media/image26.png"/><Relationship Id="rId9" Type="http://schemas.openxmlformats.org/officeDocument/2006/relationships/customXml" Target="../ink/ink3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12.xml"/><Relationship Id="rId30" Type="http://schemas.openxmlformats.org/officeDocument/2006/relationships/image" Target="../media/image4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.png"/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12" Type="http://schemas.openxmlformats.org/officeDocument/2006/relationships/image" Target="../media/image3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20" Type="http://schemas.openxmlformats.org/officeDocument/2006/relationships/image" Target="../media/image35.png"/><Relationship Id="rId41" Type="http://schemas.openxmlformats.org/officeDocument/2006/relationships/customXml" Target="../ink/ink1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5876689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566539" y="6554139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258" y="9690924"/>
            <a:ext cx="8221536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48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7938640" y="7601498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6718387" y="8881287"/>
            <a:ext cx="88072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7127F0-BD57-444A-9F17-49430900393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D617DBE-CFAA-4FC6-9D7A-E5CF57AA8500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CB60074-2AA5-45E8-904F-91EA8636B4B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2FC599-F973-4316-8438-3E535866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5C3B54-2C31-48CF-A954-529B70A42027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CE232D4-0B44-4C08-A3AC-C4F6E90E6E4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72" name="Picture 171" descr="Icon&#10;&#10;Description automatically generated">
                  <a:extLst>
                    <a:ext uri="{FF2B5EF4-FFF2-40B4-BE49-F238E27FC236}">
                      <a16:creationId xmlns:a16="http://schemas.microsoft.com/office/drawing/2014/main" id="{CD82FCCA-B504-49EA-B67E-42B42197FE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173" name="Picture 172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7CFBC82-23B6-4174-8B9C-E2B69E420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45C8645-CA8B-4782-B6FA-E67277981FD5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0C147ED2-3FAB-40C7-B9B7-6D6184077F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Image 15">
                  <a:extLst>
                    <a:ext uri="{FF2B5EF4-FFF2-40B4-BE49-F238E27FC236}">
                      <a16:creationId xmlns:a16="http://schemas.microsoft.com/office/drawing/2014/main" id="{75048722-9814-428A-824A-E9672B49C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07B55C-793A-4185-A83E-3E24C943C04F}"/>
              </a:ext>
            </a:extLst>
          </p:cNvPr>
          <p:cNvSpPr txBox="1"/>
          <p:nvPr/>
        </p:nvSpPr>
        <p:spPr>
          <a:xfrm>
            <a:off x="8129052" y="10546929"/>
            <a:ext cx="839425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b="1" dirty="0"/>
              <a:t>A study of Papyrus: </a:t>
            </a:r>
            <a:r>
              <a:rPr lang="en-US" sz="4400" b="1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b="1" dirty="0">
                <a:latin typeface="Calibri" panose="020F0502020204030204"/>
              </a:rPr>
              <a:t>Inter-module connections</a:t>
            </a:r>
            <a:endParaRPr lang="en-CA" sz="4800" b="1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837" y="2392333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8076252" y="4339998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9761" y="2392333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9863" y="7448629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362BB59C-4716-476D-84ED-129A3E79BED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7396859" y="9559741"/>
            <a:ext cx="7229390" cy="266848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3419363" y="11401462"/>
            <a:ext cx="7368782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 &amp; Complexity =&gt;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31F42041-1FA7-4D98-AE1B-DD59C1CF03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layer graph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8DDE6E-4670-4724-BF9C-3B2730F90F73}"/>
              </a:ext>
            </a:extLst>
          </p:cNvPr>
          <p:cNvGrpSpPr/>
          <p:nvPr/>
        </p:nvGrpSpPr>
        <p:grpSpPr>
          <a:xfrm>
            <a:off x="12095298" y="9306462"/>
            <a:ext cx="6942484" cy="5252835"/>
            <a:chOff x="4980457" y="3551983"/>
            <a:chExt cx="11872051" cy="8982652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79C499A-3BDB-4E1F-9A78-4B941395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0457" y="3551983"/>
              <a:ext cx="10670668" cy="898265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6A9522-CC42-4457-95C2-BA6DE5E168DC}"/>
                </a:ext>
              </a:extLst>
            </p:cNvPr>
            <p:cNvSpPr/>
            <p:nvPr/>
          </p:nvSpPr>
          <p:spPr>
            <a:xfrm>
              <a:off x="10372790" y="6080729"/>
              <a:ext cx="2629705" cy="13869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C64C44-3F50-46AD-A330-246C4A07906B}"/>
                </a:ext>
              </a:extLst>
            </p:cNvPr>
            <p:cNvGrpSpPr/>
            <p:nvPr/>
          </p:nvGrpSpPr>
          <p:grpSpPr>
            <a:xfrm>
              <a:off x="7959409" y="6263755"/>
              <a:ext cx="1212881" cy="1299045"/>
              <a:chOff x="5237474" y="5859718"/>
              <a:chExt cx="1212881" cy="1299045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490059-4F55-491C-B81E-39C93B6CEB05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2D2120-ADA4-457E-B50B-3CC244641FF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7F5CFEC-CAA2-4778-8F35-487E9A3ABB1E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70B005-799C-42BF-B06C-758F2BF0A160}"/>
                </a:ext>
              </a:extLst>
            </p:cNvPr>
            <p:cNvGrpSpPr/>
            <p:nvPr/>
          </p:nvGrpSpPr>
          <p:grpSpPr>
            <a:xfrm>
              <a:off x="7465086" y="6125352"/>
              <a:ext cx="2205608" cy="1181135"/>
              <a:chOff x="4743151" y="5721315"/>
              <a:chExt cx="2205608" cy="1181135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4F17F1-C1EB-43B8-8EB5-BF3535922ECE}"/>
                  </a:ext>
                </a:extLst>
              </p:cNvPr>
              <p:cNvSpPr/>
              <p:nvPr/>
            </p:nvSpPr>
            <p:spPr>
              <a:xfrm flipH="1">
                <a:off x="4743151" y="5721315"/>
                <a:ext cx="338990" cy="65067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63850F6-D750-406A-A8AA-91D247E17C4F}"/>
                  </a:ext>
                </a:extLst>
              </p:cNvPr>
              <p:cNvSpPr/>
              <p:nvPr/>
            </p:nvSpPr>
            <p:spPr>
              <a:xfrm flipH="1">
                <a:off x="6637980" y="6098385"/>
                <a:ext cx="310779" cy="80406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FF0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9385F19-FB99-4925-8B34-1B81169F9B44}"/>
                </a:ext>
              </a:extLst>
            </p:cNvPr>
            <p:cNvGrpSpPr/>
            <p:nvPr/>
          </p:nvGrpSpPr>
          <p:grpSpPr>
            <a:xfrm>
              <a:off x="6262707" y="5373039"/>
              <a:ext cx="7228560" cy="4462573"/>
              <a:chOff x="3540772" y="4969002"/>
              <a:chExt cx="7228560" cy="446257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4C3C2AC-1F85-4369-9C29-E6132CC0B697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BCA9BB9-DB47-460F-8910-5377F8CA3800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14FA79-87BA-4143-B3F9-76F7CAE88581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52C1DE1-7100-49E1-804B-2C31C9265B77}"/>
                </a:ext>
              </a:extLst>
            </p:cNvPr>
            <p:cNvGrpSpPr/>
            <p:nvPr/>
          </p:nvGrpSpPr>
          <p:grpSpPr>
            <a:xfrm>
              <a:off x="8007836" y="6893284"/>
              <a:ext cx="4217953" cy="2414182"/>
              <a:chOff x="5285901" y="6489247"/>
              <a:chExt cx="4217953" cy="24141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9921772-AB8A-44CE-9698-4854DFB9FC68}"/>
                  </a:ext>
                </a:extLst>
              </p:cNvPr>
              <p:cNvSpPr/>
              <p:nvPr/>
            </p:nvSpPr>
            <p:spPr>
              <a:xfrm>
                <a:off x="7699337" y="6489247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EFD4256-A198-4E0D-A513-C944F23FFB9B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31ADE0-469F-4D6D-ABB1-449B1767C1D5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62E8B77-1A21-45CC-809B-495172D1FB04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DA0AC1-7483-4AC7-86B7-64A646E44BBE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745A98-BE40-4AB6-8AA8-FDA62165C1E7}"/>
                </a:ext>
              </a:extLst>
            </p:cNvPr>
            <p:cNvGrpSpPr/>
            <p:nvPr/>
          </p:nvGrpSpPr>
          <p:grpSpPr>
            <a:xfrm>
              <a:off x="6744045" y="5317863"/>
              <a:ext cx="3706617" cy="2824230"/>
              <a:chOff x="4022110" y="4913826"/>
              <a:chExt cx="3706617" cy="2824230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A1D36BC-8DB0-48E8-8F1C-FAF168961CE1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2B3D32-2F96-4799-814C-59CE24FBD954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BB86E2F-DC7B-4131-84A7-70C8C7A7DFB4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917067D-88D1-42C0-BE93-F6AEB1AD71F1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E2B08CB-7427-4551-A534-AFFC7F32FD35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87CF3D8-4214-4AB6-BDC3-E2D7CB95F3AB}"/>
                </a:ext>
              </a:extLst>
            </p:cNvPr>
            <p:cNvGrpSpPr/>
            <p:nvPr/>
          </p:nvGrpSpPr>
          <p:grpSpPr>
            <a:xfrm>
              <a:off x="8284910" y="6404104"/>
              <a:ext cx="5583573" cy="3486683"/>
              <a:chOff x="5562975" y="6000067"/>
              <a:chExt cx="5583573" cy="3486683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73692A-F60F-4948-9D9E-9641CB32F255}"/>
                  </a:ext>
                </a:extLst>
              </p:cNvPr>
              <p:cNvSpPr/>
              <p:nvPr/>
            </p:nvSpPr>
            <p:spPr>
              <a:xfrm>
                <a:off x="7193695" y="6000067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0964C73-C95C-422C-8EDD-444802027FC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349774-B186-438B-8A72-239419C9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7"/>
            <a:stretch/>
          </p:blipFill>
          <p:spPr>
            <a:xfrm>
              <a:off x="10340192" y="9535902"/>
              <a:ext cx="1803990" cy="2734057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EDEE922-4E2E-4DF7-B593-5FDE4ECDD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7" b="9580"/>
            <a:stretch/>
          </p:blipFill>
          <p:spPr>
            <a:xfrm>
              <a:off x="15048518" y="7687455"/>
              <a:ext cx="1803990" cy="107493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BottomDown"/>
              <a:lightRig rig="threePt" dir="t"/>
            </a:scene3d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98405" cy="9542670"/>
            <a:chOff x="3035030" y="1712512"/>
            <a:chExt cx="17251964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3" y="5835768"/>
              <a:ext cx="4469821" cy="655727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8498" y="2354662"/>
            <a:ext cx="7247328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048"/>
          <a:stretch/>
        </p:blipFill>
        <p:spPr>
          <a:xfrm>
            <a:off x="17368743" y="5340449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6985" y="669286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" b="9580"/>
          <a:stretch/>
        </p:blipFill>
        <p:spPr>
          <a:xfrm rot="515978">
            <a:off x="16374430" y="8970582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C949AC3B-7861-4DE1-B85C-A7CEE970E268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D4225D2-4DB4-4E4A-BC96-4EDFDC73926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530806" y="2604219"/>
            <a:ext cx="6878566" cy="4456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E0CB61D0-0E54-4E10-8B8E-76092AA07EF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2B2951E-9E90-42F2-90EF-5F5D22AC7542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1117055" y="2790078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580" y="9201042"/>
            <a:ext cx="9563083" cy="49816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60" y="8993162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71" y="5798779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9336" y="4719551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9912257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892508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887156" y="7899855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D4F7774E-8C74-4C5E-95AC-5733897102A2}"/>
              </a:ext>
            </a:extLst>
          </p:cNvPr>
          <p:cNvGrpSpPr/>
          <p:nvPr/>
        </p:nvGrpSpPr>
        <p:grpSpPr>
          <a:xfrm>
            <a:off x="6451066" y="6527980"/>
            <a:ext cx="7568499" cy="5672068"/>
            <a:chOff x="2147256" y="1215784"/>
            <a:chExt cx="12557883" cy="9411267"/>
          </a:xfrm>
          <a:scene3d>
            <a:camera prst="isometricBottomDown"/>
            <a:lightRig rig="threePt" dir="t"/>
          </a:scene3d>
        </p:grpSpPr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86DEE27-3654-4EA9-8CA7-395EED9334A1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0497DF45-8B7C-4FBD-8FED-9180B875D70B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953E061C-362D-4D54-A67A-71EEE353A8FF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Folder</a:t>
                </a: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910FD6EA-7FC3-4E5D-9C5B-649161CADA13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2A0A2F18-7EE0-4E69-B1FF-DC9D54C0316D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C044A4C7-D014-4771-83A2-9AA358C624E7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File</a:t>
                </a: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0D527093-3F75-4015-A8C3-9F7733B333BB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7A554C41-7DD4-428B-9D00-FEBF841E0AA4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EE134E23-3891-4E56-A854-A458CC3EAB89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1352345-EE6C-4ABA-AA45-6E14A1EDD052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4B8E15A-9280-4DE5-B42A-F3B580B49FC5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Elt</a:t>
                </a:r>
              </a:p>
            </p:txBody>
          </p: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6CEDBDA8-6F3F-4833-BD68-993956AFA6C6}"/>
                  </a:ext>
                </a:extLst>
              </p:cNvPr>
              <p:cNvCxnSpPr>
                <a:cxnSpLocks/>
                <a:stCxn id="567" idx="3"/>
                <a:endCxn id="568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F2374F93-3F9D-4C33-B2E9-4C76C3609138}"/>
                  </a:ext>
                </a:extLst>
              </p:cNvPr>
              <p:cNvCxnSpPr>
                <a:cxnSpLocks/>
                <a:stCxn id="567" idx="4"/>
                <a:endCxn id="569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78E68A1-5C95-480D-A0BA-8C522D20B51B}"/>
                  </a:ext>
                </a:extLst>
              </p:cNvPr>
              <p:cNvCxnSpPr>
                <a:cxnSpLocks/>
                <a:stCxn id="567" idx="5"/>
                <a:endCxn id="570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B6C99B65-51CA-4226-902D-14ABF4B430E6}"/>
                  </a:ext>
                </a:extLst>
              </p:cNvPr>
              <p:cNvCxnSpPr>
                <a:cxnSpLocks/>
                <a:stCxn id="568" idx="3"/>
                <a:endCxn id="571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51CB5E8-F35A-4E49-BA3D-F23037322FB6}"/>
                  </a:ext>
                </a:extLst>
              </p:cNvPr>
              <p:cNvCxnSpPr>
                <a:cxnSpLocks/>
                <a:stCxn id="568" idx="4"/>
                <a:endCxn id="572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580">
                <a:extLst>
                  <a:ext uri="{FF2B5EF4-FFF2-40B4-BE49-F238E27FC236}">
                    <a16:creationId xmlns:a16="http://schemas.microsoft.com/office/drawing/2014/main" id="{1B16C31E-7827-44B3-B0CD-B9C9433CBE6A}"/>
                  </a:ext>
                </a:extLst>
              </p:cNvPr>
              <p:cNvCxnSpPr>
                <a:cxnSpLocks/>
                <a:stCxn id="569" idx="3"/>
                <a:endCxn id="573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50256581-B2B7-4295-A0F8-A0FB4B0847D2}"/>
                  </a:ext>
                </a:extLst>
              </p:cNvPr>
              <p:cNvCxnSpPr>
                <a:cxnSpLocks/>
                <a:stCxn id="569" idx="5"/>
                <a:endCxn id="574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5641983-59E9-4E6C-B307-E44D546DF718}"/>
                  </a:ext>
                </a:extLst>
              </p:cNvPr>
              <p:cNvCxnSpPr>
                <a:cxnSpLocks/>
                <a:stCxn id="570" idx="5"/>
                <a:endCxn id="575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B3234E97-D8A4-4FFF-8221-4C45B3897CBC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547" name="Rectangle 546">
                <a:extLst>
                  <a:ext uri="{FF2B5EF4-FFF2-40B4-BE49-F238E27FC236}">
                    <a16:creationId xmlns:a16="http://schemas.microsoft.com/office/drawing/2014/main" id="{B2AA601B-675F-4315-AA8E-ADC2F7941589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A5CDE4A8-6E64-4A41-9F84-C2DE974DE975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49" name="Oval 548">
                  <a:extLst>
                    <a:ext uri="{FF2B5EF4-FFF2-40B4-BE49-F238E27FC236}">
                      <a16:creationId xmlns:a16="http://schemas.microsoft.com/office/drawing/2014/main" id="{BF2C389C-6E75-4E6D-A6B5-B5137F4812A9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AEBE96A5-8DB4-4247-8A13-66109AF0AED0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198826C2-2045-4D5D-8CAE-7D0C414E12E8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18B8D6E8-F30A-4A5C-906F-61BA4FEE983E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0F70DEB9-9C65-44C3-8D5F-976B33DEA22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32B3ED41-5697-4023-8E8D-FB1DB33145E2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BE8C38E3-9982-4C01-9924-0436F761159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A97028E1-C4ED-4FD5-B8E0-C99473AD7EFA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0226C1A-D200-497A-A029-32273BCEA4AC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A67C96D8-1F40-46A5-A299-F8377BB3DBE8}"/>
                    </a:ext>
                  </a:extLst>
                </p:cNvPr>
                <p:cNvCxnSpPr>
                  <a:cxnSpLocks/>
                  <a:stCxn id="549" idx="3"/>
                  <a:endCxn id="550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117A8FD-B37F-4ADA-8D03-BC0280C4B233}"/>
                    </a:ext>
                  </a:extLst>
                </p:cNvPr>
                <p:cNvCxnSpPr>
                  <a:cxnSpLocks/>
                  <a:stCxn id="549" idx="4"/>
                  <a:endCxn id="551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851464A5-52EB-4A64-98BC-C527129E3EA1}"/>
                    </a:ext>
                  </a:extLst>
                </p:cNvPr>
                <p:cNvCxnSpPr>
                  <a:cxnSpLocks/>
                  <a:stCxn id="549" idx="5"/>
                  <a:endCxn id="552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45CB2EB9-A13B-4A51-B7FC-8A8CAF6C23A7}"/>
                    </a:ext>
                  </a:extLst>
                </p:cNvPr>
                <p:cNvCxnSpPr>
                  <a:cxnSpLocks/>
                  <a:stCxn id="550" idx="3"/>
                  <a:endCxn id="553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267F428B-A527-4BAA-BCEC-009DE3F456DA}"/>
                    </a:ext>
                  </a:extLst>
                </p:cNvPr>
                <p:cNvCxnSpPr>
                  <a:cxnSpLocks/>
                  <a:stCxn id="550" idx="4"/>
                  <a:endCxn id="554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A4BFFA48-7B46-4B16-BBDE-37D267748E98}"/>
                    </a:ext>
                  </a:extLst>
                </p:cNvPr>
                <p:cNvCxnSpPr>
                  <a:cxnSpLocks/>
                  <a:stCxn id="551" idx="3"/>
                  <a:endCxn id="555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DC0CAE8E-E973-490C-9348-A681DC5E0AA1}"/>
                    </a:ext>
                  </a:extLst>
                </p:cNvPr>
                <p:cNvCxnSpPr>
                  <a:cxnSpLocks/>
                  <a:stCxn id="551" idx="5"/>
                  <a:endCxn id="556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9D23907-8D18-423F-87CB-FC1C13C3EE78}"/>
                    </a:ext>
                  </a:extLst>
                </p:cNvPr>
                <p:cNvCxnSpPr>
                  <a:cxnSpLocks/>
                  <a:stCxn id="552" idx="5"/>
                  <a:endCxn id="557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79182A6-CEE5-44A4-9289-2D3F5D9FE482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0AFEE31B-C284-4DD5-AE87-9C391A484D29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0CEC49-89A4-4591-9A17-F199001BF913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530" name="Oval 529">
                  <a:extLst>
                    <a:ext uri="{FF2B5EF4-FFF2-40B4-BE49-F238E27FC236}">
                      <a16:creationId xmlns:a16="http://schemas.microsoft.com/office/drawing/2014/main" id="{8B3BCAD5-DAEA-4615-8EFF-5A095FAC675D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Folder</a:t>
                  </a:r>
                </a:p>
              </p:txBody>
            </p:sp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4047591C-12FE-41EE-8CE6-269B0276D5F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2" name="Oval 531">
                  <a:extLst>
                    <a:ext uri="{FF2B5EF4-FFF2-40B4-BE49-F238E27FC236}">
                      <a16:creationId xmlns:a16="http://schemas.microsoft.com/office/drawing/2014/main" id="{91D1C86D-929A-4CB2-908B-FFA00E0E2586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3" name="Oval 532">
                  <a:extLst>
                    <a:ext uri="{FF2B5EF4-FFF2-40B4-BE49-F238E27FC236}">
                      <a16:creationId xmlns:a16="http://schemas.microsoft.com/office/drawing/2014/main" id="{4F4F99C3-3C1D-4E9F-9DB1-46EF7F50DDFB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File</a:t>
                  </a:r>
                </a:p>
              </p:txBody>
            </p:sp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56B4E54B-2281-4B8A-84F8-415256ACF160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FA375B42-A12E-44A0-A703-927A4114A39F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F3C78BC2-0AC2-4559-B426-BDE8BDEF412A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912C74E9-C631-46C4-9014-54BE5E889E1D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37A8CF5F-055E-467D-AB3E-A62B58237DDD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dirty="0"/>
                    <a:t>Elt</a:t>
                  </a:r>
                </a:p>
              </p:txBody>
            </p: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34F1900E-DB39-411F-B914-A5743930BA3D}"/>
                    </a:ext>
                  </a:extLst>
                </p:cNvPr>
                <p:cNvCxnSpPr>
                  <a:cxnSpLocks/>
                  <a:stCxn id="530" idx="3"/>
                  <a:endCxn id="531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3293D0D-1FA5-4448-B8AB-39B4CF5D9939}"/>
                    </a:ext>
                  </a:extLst>
                </p:cNvPr>
                <p:cNvCxnSpPr>
                  <a:cxnSpLocks/>
                  <a:stCxn id="530" idx="4"/>
                  <a:endCxn id="532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0D02FBEF-BB58-43DF-9DA4-718FB4BCFC61}"/>
                    </a:ext>
                  </a:extLst>
                </p:cNvPr>
                <p:cNvCxnSpPr>
                  <a:cxnSpLocks/>
                  <a:stCxn id="530" idx="5"/>
                  <a:endCxn id="533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89382BC6-B853-4476-9FC0-CBD48D95D588}"/>
                    </a:ext>
                  </a:extLst>
                </p:cNvPr>
                <p:cNvCxnSpPr>
                  <a:cxnSpLocks/>
                  <a:stCxn id="531" idx="3"/>
                  <a:endCxn id="534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7693CA5F-A1D2-4FD7-AF0A-FBEE69650199}"/>
                    </a:ext>
                  </a:extLst>
                </p:cNvPr>
                <p:cNvCxnSpPr>
                  <a:cxnSpLocks/>
                  <a:stCxn id="531" idx="4"/>
                  <a:endCxn id="535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96E9C7FD-C59E-4C8C-B4EE-1B77AAB0AE03}"/>
                    </a:ext>
                  </a:extLst>
                </p:cNvPr>
                <p:cNvCxnSpPr>
                  <a:cxnSpLocks/>
                  <a:stCxn id="532" idx="3"/>
                  <a:endCxn id="536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2D519EEB-7E15-4194-BC40-C24414CBD1A1}"/>
                    </a:ext>
                  </a:extLst>
                </p:cNvPr>
                <p:cNvCxnSpPr>
                  <a:cxnSpLocks/>
                  <a:stCxn id="532" idx="5"/>
                  <a:endCxn id="537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3C26F675-5038-4C87-85A2-EB7AE637AF53}"/>
                    </a:ext>
                  </a:extLst>
                </p:cNvPr>
                <p:cNvCxnSpPr>
                  <a:cxnSpLocks/>
                  <a:stCxn id="533" idx="5"/>
                  <a:endCxn id="538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92394CA-A6B4-46D4-BADD-E66006583683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9BCAFA-5BA0-46B6-9B6E-379362ABA293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AA1F886-B4E4-4C8F-B07F-9B91D78742BF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1EC24CC-295E-481E-A76B-04E82054466B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C5B5CEA-CF59-4EE6-9EB9-8E3AAD5E8904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9168B46D-00D5-4FA7-9668-53E8210E5150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24" name="Oval 523">
                  <a:extLst>
                    <a:ext uri="{FF2B5EF4-FFF2-40B4-BE49-F238E27FC236}">
                      <a16:creationId xmlns:a16="http://schemas.microsoft.com/office/drawing/2014/main" id="{CB3EC9BB-A0F0-4D00-BA14-E798A2DD95F6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5793D8F3-F423-4214-BBBC-639677B490D1}"/>
                    </a:ext>
                  </a:extLst>
                </p:cNvPr>
                <p:cNvCxnSpPr>
                  <a:cxnSpLocks/>
                  <a:stCxn id="523" idx="0"/>
                  <a:endCxn id="524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6" name="Oval 525">
                  <a:extLst>
                    <a:ext uri="{FF2B5EF4-FFF2-40B4-BE49-F238E27FC236}">
                      <a16:creationId xmlns:a16="http://schemas.microsoft.com/office/drawing/2014/main" id="{EFD008B4-A320-4497-AFFA-E429F18B196F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C304F82-06B6-4C5D-8164-B148C06F26EC}"/>
                    </a:ext>
                  </a:extLst>
                </p:cNvPr>
                <p:cNvCxnSpPr>
                  <a:cxnSpLocks/>
                  <a:stCxn id="523" idx="1"/>
                  <a:endCxn id="526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2BD36148-ABA6-43D3-9A3B-AC0C06B56199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28D6C536-7C3A-4399-81F8-8C254F8FF868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DF9F88A0-29E4-4E9D-965F-08476D199CAB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662DEDC-001D-49CA-8F63-435EECE2288D}"/>
                    </a:ext>
                  </a:extLst>
                </p:cNvPr>
                <p:cNvCxnSpPr>
                  <a:cxnSpLocks/>
                  <a:stCxn id="516" idx="7"/>
                  <a:endCxn id="517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C2A3C1F-19CD-4453-A125-03A74FF44240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B541BC05-78EA-4306-B386-1CE68253358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54ECD13-81B1-46EB-A373-3880868E383D}"/>
                    </a:ext>
                  </a:extLst>
                </p:cNvPr>
                <p:cNvCxnSpPr>
                  <a:cxnSpLocks/>
                  <a:stCxn id="516" idx="0"/>
                  <a:endCxn id="519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1B5DBE9F-A81D-4179-87D8-761315C85C4B}"/>
                    </a:ext>
                  </a:extLst>
                </p:cNvPr>
                <p:cNvCxnSpPr>
                  <a:cxnSpLocks/>
                  <a:stCxn id="516" idx="1"/>
                  <a:endCxn id="520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FE89CAA-07EC-43A4-8CD6-9041A5EB6D40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0C8F9177-5D6C-4A87-9E85-84058DC0AFBE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DD1E5A1C-1ED8-4447-958A-1E43F872FCD5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/>
                    <a:t>Elt</a:t>
                  </a:r>
                </a:p>
              </p:txBody>
            </p:sp>
            <p:cxnSp>
              <p:nvCxnSpPr>
                <p:cNvPr id="515" name="Straight Connector 514">
                  <a:extLst>
                    <a:ext uri="{FF2B5EF4-FFF2-40B4-BE49-F238E27FC236}">
                      <a16:creationId xmlns:a16="http://schemas.microsoft.com/office/drawing/2014/main" id="{E45F6AD9-BAC5-499D-895D-160B4EF6138D}"/>
                    </a:ext>
                  </a:extLst>
                </p:cNvPr>
                <p:cNvCxnSpPr>
                  <a:cxnSpLocks/>
                  <a:stCxn id="513" idx="7"/>
                  <a:endCxn id="514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FEBC8831-A959-4622-A1B9-FC2CB592BACB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C8CA021A-9ABF-47F1-B276-8318802D3904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4BA2F438-FEB7-4DBC-84AE-312E92ABC364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7BAEEFD3-BF4F-47C0-9887-25DF9AAA853E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159E12E5-A7DE-49C6-9BB8-4166109FCDFC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339886" y="5138910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210471" y="3208390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926726" y="7891596"/>
            <a:ext cx="663205" cy="48557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144" y="3285444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>
            <a:off x="17015008" y="10582535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7471" y="11797764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6630067" y="2551242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6595013" y="3995396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684302-41D1-45AA-85EC-403174B9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765" y="2091053"/>
            <a:ext cx="12070580" cy="7799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791DCA-80A5-4EEA-8F98-1E05404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923" y="7353262"/>
            <a:ext cx="7506748" cy="6249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2F6C65-D60F-47EC-9A3D-3FBC73A4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0940" y="9217481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09" y="817384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302" y="3454635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5876689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566538" y="6554139"/>
            <a:ext cx="7425857" cy="5686482"/>
          </a:xfrm>
          <a:prstGeom prst="rect">
            <a:avLst/>
          </a:prstGeom>
        </p:spPr>
      </p:pic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2873294" y="6959104"/>
            <a:ext cx="3833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7127F0-BD57-444A-9F17-49430900393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D617DBE-CFAA-4FC6-9D7A-E5CF57AA8500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CB60074-2AA5-45E8-904F-91EA8636B4B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2FC599-F973-4316-8438-3E535866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5C3B54-2C31-48CF-A954-529B70A42027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CE232D4-0B44-4C08-A3AC-C4F6E90E6E4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172" name="Picture 171" descr="Icon&#10;&#10;Description automatically generated">
                  <a:extLst>
                    <a:ext uri="{FF2B5EF4-FFF2-40B4-BE49-F238E27FC236}">
                      <a16:creationId xmlns:a16="http://schemas.microsoft.com/office/drawing/2014/main" id="{CD82FCCA-B504-49EA-B67E-42B42197FE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173" name="Picture 172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7CFBC82-23B6-4174-8B9C-E2B69E420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45C8645-CA8B-4782-B6FA-E67277981FD5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0C147ED2-3FAB-40C7-B9B7-6D6184077F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Image 15">
                  <a:extLst>
                    <a:ext uri="{FF2B5EF4-FFF2-40B4-BE49-F238E27FC236}">
                      <a16:creationId xmlns:a16="http://schemas.microsoft.com/office/drawing/2014/main" id="{75048722-9814-428A-824A-E9672B49C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649D633-74B1-4820-BEC8-1151D124DA93}"/>
              </a:ext>
            </a:extLst>
          </p:cNvPr>
          <p:cNvSpPr txBox="1"/>
          <p:nvPr/>
        </p:nvSpPr>
        <p:spPr>
          <a:xfrm>
            <a:off x="6356487" y="10867477"/>
            <a:ext cx="10152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L3. </a:t>
            </a:r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2"/>
              </a:rPr>
              <a:t>Case study</a:t>
            </a:r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. Exploration of different scenarios that would benefit from a socio-technical</a:t>
            </a:r>
          </a:p>
          <a:p>
            <a:pPr algn="l"/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traceability language or distance functions to reduce accidental complexity thanks to tracing.</a:t>
            </a:r>
          </a:p>
          <a:p>
            <a:pPr algn="l"/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(For example: customization of views according to the "distance" between the artefacts on</a:t>
            </a:r>
          </a:p>
          <a:p>
            <a:pPr algn="l"/>
            <a:r>
              <a:rPr lang="en-US" sz="1800" b="0" i="0" u="none" strike="noStrike" baseline="0" dirty="0">
                <a:effectLst>
                  <a:glow rad="508000">
                    <a:schemeClr val="bg1">
                      <a:alpha val="53000"/>
                    </a:schemeClr>
                  </a:glow>
                </a:effectLst>
                <a:latin typeface="CIDFont+F3"/>
              </a:rPr>
              <a:t>a matrix heat chart) (Task 3).</a:t>
            </a:r>
            <a:endParaRPr lang="en-US" dirty="0">
              <a:effectLst>
                <a:glow rad="508000">
                  <a:schemeClr val="bg1">
                    <a:alpha val="53000"/>
                  </a:schemeClr>
                </a:glo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12A087-23C6-4772-A939-52303B9B5FB2}"/>
              </a:ext>
            </a:extLst>
          </p:cNvPr>
          <p:cNvSpPr txBox="1"/>
          <p:nvPr/>
        </p:nvSpPr>
        <p:spPr>
          <a:xfrm>
            <a:off x="6361788" y="8231808"/>
            <a:ext cx="839425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</a:rPr>
              <a:t>A study of Papyrus: </a:t>
            </a:r>
            <a:r>
              <a:rPr lang="en-US" sz="44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rPr>
              <a:t>Inter-module connections</a:t>
            </a:r>
            <a:endParaRPr lang="en-CA" sz="4800" b="1" dirty="0">
              <a:effectLst>
                <a:glow rad="254000">
                  <a:schemeClr val="bg1">
                    <a:alpha val="54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C389247-4316-4571-9D41-BE3F0D5A06CA}"/>
              </a:ext>
            </a:extLst>
          </p:cNvPr>
          <p:cNvSpPr txBox="1">
            <a:spLocks/>
          </p:cNvSpPr>
          <p:nvPr/>
        </p:nvSpPr>
        <p:spPr>
          <a:xfrm>
            <a:off x="5899795" y="6824911"/>
            <a:ext cx="3242854" cy="8420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54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rPr>
              <a:t>Trace</a:t>
            </a:r>
            <a:r>
              <a:rPr lang="el-GR" sz="54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rPr>
              <a:t>α</a:t>
            </a:r>
            <a:r>
              <a:rPr lang="es-ES" sz="54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rPr>
              <a:t> </a:t>
            </a:r>
            <a:endParaRPr lang="fr-FR" sz="5400" b="1" dirty="0">
              <a:effectLst>
                <a:glow rad="317500">
                  <a:schemeClr val="bg1">
                    <a:alpha val="57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62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2AC9D438-27AD-454A-B434-5F575EBB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00A09A-342A-4B91-96FF-B936AB24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02" name="Slide Number Placeholder 1">
            <a:extLst>
              <a:ext uri="{FF2B5EF4-FFF2-40B4-BE49-F238E27FC236}">
                <a16:creationId xmlns:a16="http://schemas.microsoft.com/office/drawing/2014/main" id="{5A78B177-435C-4859-80FA-F980DB9C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28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102" name="Slide Number Placeholder 1">
            <a:extLst>
              <a:ext uri="{FF2B5EF4-FFF2-40B4-BE49-F238E27FC236}">
                <a16:creationId xmlns:a16="http://schemas.microsoft.com/office/drawing/2014/main" id="{5A78B177-435C-4859-80FA-F980DB9C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3615620"/>
            <a:ext cx="458051" cy="607924"/>
          </a:xfrm>
        </p:spPr>
        <p:txBody>
          <a:bodyPr/>
          <a:lstStyle/>
          <a:p>
            <a:fld id="{AF2ADAD8-05BC-4893-9971-9586E09FA3BB}" type="slidenum">
              <a:rPr lang="en-US" smtClean="0"/>
              <a:t>29</a:t>
            </a:fld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039" y="1412687"/>
            <a:ext cx="8577283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HREF, urls, and protocols…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F45FB8-330A-48EC-8922-E6886DD641DC}"/>
              </a:ext>
            </a:extLst>
          </p:cNvPr>
          <p:cNvGrpSpPr/>
          <p:nvPr/>
        </p:nvGrpSpPr>
        <p:grpSpPr>
          <a:xfrm>
            <a:off x="4881416" y="2408466"/>
            <a:ext cx="10637435" cy="4242099"/>
            <a:chOff x="2404720" y="1500959"/>
            <a:chExt cx="12105553" cy="42420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FD8E3E-C6B7-4052-8022-780ACA99A9F8}"/>
                </a:ext>
              </a:extLst>
            </p:cNvPr>
            <p:cNvSpPr/>
            <p:nvPr/>
          </p:nvSpPr>
          <p:spPr>
            <a:xfrm>
              <a:off x="2404720" y="1500959"/>
              <a:ext cx="12105553" cy="42420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1C662E-3F03-4E6E-9FD1-F0C802FFDC3E}"/>
                </a:ext>
              </a:extLst>
            </p:cNvPr>
            <p:cNvSpPr/>
            <p:nvPr/>
          </p:nvSpPr>
          <p:spPr>
            <a:xfrm>
              <a:off x="2785730" y="1703136"/>
              <a:ext cx="2254103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Protocol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C8189A-DD92-4A40-BFB9-D8A51560D5F6}"/>
                </a:ext>
              </a:extLst>
            </p:cNvPr>
            <p:cNvSpPr/>
            <p:nvPr/>
          </p:nvSpPr>
          <p:spPr>
            <a:xfrm>
              <a:off x="5188690" y="1703136"/>
              <a:ext cx="3305963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location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619E49-D917-4E3C-B0D7-D8C9761DDDF5}"/>
                </a:ext>
              </a:extLst>
            </p:cNvPr>
            <p:cNvSpPr/>
            <p:nvPr/>
          </p:nvSpPr>
          <p:spPr>
            <a:xfrm>
              <a:off x="8643511" y="1703136"/>
              <a:ext cx="2190307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name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C19208-AA16-4D01-A0DE-F2F9E9AD2A90}"/>
                </a:ext>
              </a:extLst>
            </p:cNvPr>
            <p:cNvSpPr/>
            <p:nvPr/>
          </p:nvSpPr>
          <p:spPr>
            <a:xfrm>
              <a:off x="10982675" y="1703136"/>
              <a:ext cx="3232297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innerlocation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8A484-2022-4987-92B5-374940042E50}"/>
                </a:ext>
              </a:extLst>
            </p:cNvPr>
            <p:cNvSpPr/>
            <p:nvPr/>
          </p:nvSpPr>
          <p:spPr>
            <a:xfrm>
              <a:off x="2785730" y="2830188"/>
              <a:ext cx="2254103" cy="27217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0" rIns="91440" bIns="0" rtlCol="0" anchor="t"/>
            <a:lstStyle/>
            <a:p>
              <a:r>
                <a:rPr lang="en-US" sz="3200" dirty="0"/>
                <a:t>Without</a:t>
              </a:r>
            </a:p>
            <a:p>
              <a:r>
                <a:rPr lang="en-US" sz="3200" dirty="0"/>
                <a:t>Http</a:t>
              </a:r>
            </a:p>
            <a:p>
              <a:r>
                <a:rPr lang="en-US" sz="3200" dirty="0"/>
                <a:t>Platform</a:t>
              </a:r>
            </a:p>
            <a:p>
              <a:r>
                <a:rPr lang="en-US" sz="3200" dirty="0"/>
                <a:t>Pathmap</a:t>
              </a:r>
            </a:p>
            <a:p>
              <a:r>
                <a:rPr lang="en-US" sz="3200" dirty="0"/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63DBC3-4DB0-47E8-AFA2-58836ED23917}"/>
                </a:ext>
              </a:extLst>
            </p:cNvPr>
            <p:cNvSpPr/>
            <p:nvPr/>
          </p:nvSpPr>
          <p:spPr>
            <a:xfrm>
              <a:off x="5188690" y="3616996"/>
              <a:ext cx="3305963" cy="13822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Path to “file artefact”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8F5A8B-A392-4723-B925-CBF5986DAD6F}"/>
                </a:ext>
              </a:extLst>
            </p:cNvPr>
            <p:cNvSpPr/>
            <p:nvPr/>
          </p:nvSpPr>
          <p:spPr>
            <a:xfrm>
              <a:off x="8643511" y="3616996"/>
              <a:ext cx="2190307" cy="13822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Artefact name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26C565-8E83-4A95-8947-E85C5EE24754}"/>
                </a:ext>
              </a:extLst>
            </p:cNvPr>
            <p:cNvSpPr/>
            <p:nvPr/>
          </p:nvSpPr>
          <p:spPr>
            <a:xfrm>
              <a:off x="10982675" y="3616996"/>
              <a:ext cx="3232297" cy="13822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/>
                <a:t>Path to element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30467E-BEF8-416C-89F2-E2C86310C728}"/>
              </a:ext>
            </a:extLst>
          </p:cNvPr>
          <p:cNvGrpSpPr/>
          <p:nvPr/>
        </p:nvGrpSpPr>
        <p:grpSpPr>
          <a:xfrm>
            <a:off x="10200133" y="8557622"/>
            <a:ext cx="6973761" cy="3819849"/>
            <a:chOff x="9260691" y="7472687"/>
            <a:chExt cx="10600525" cy="580639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E87503B-2D98-45D7-A6FA-ECAD8E286BC1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2B778C-0A36-43E7-A34C-B0454706E2E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533AF5C-916A-44A4-B407-33F60EB86117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0294042-2F28-4A5A-828C-43110A10DCEE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DBB841-5753-4AC5-A4CD-5F0FEDEE7D13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4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D0F322-E836-47A4-A7D8-DFDA7B92936D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Protocol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33E95C8-C435-4853-85A9-EA625F07218B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Location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C68F625-1901-485E-A810-5711EBDCB584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Name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22D912-4C53-4D38-93E2-DF416861E764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/>
                <a:t>Inner location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037D388-959B-4680-92B1-BD321CA2917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</a:rPr>
                <a:t>Artefact</a:t>
              </a:r>
              <a:endParaRPr lang="en-US" sz="44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1357958-BB91-4E41-B285-E68B2D771531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</a:rPr>
                <a:t>Artefact</a:t>
              </a:r>
              <a:endParaRPr lang="en-US" sz="4400" dirty="0">
                <a:solidFill>
                  <a:schemeClr val="dk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68C0282-30B8-4873-BB5D-C773789BCD39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</a:rPr>
                <a:t>Artefact</a:t>
              </a:r>
              <a:endParaRPr lang="en-US" sz="4400" dirty="0">
                <a:solidFill>
                  <a:schemeClr val="dk1"/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7B79B1E-41BA-4A64-9DB8-24B5E99F8116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5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1AD539-AEEC-46F6-A52E-E1A5E0B5FD71}"/>
              </a:ext>
            </a:extLst>
          </p:cNvPr>
          <p:cNvGrpSpPr/>
          <p:nvPr/>
        </p:nvGrpSpPr>
        <p:grpSpPr>
          <a:xfrm>
            <a:off x="1868308" y="7050093"/>
            <a:ext cx="7422499" cy="6424665"/>
            <a:chOff x="1571189" y="6703387"/>
            <a:chExt cx="8303549" cy="7187272"/>
          </a:xfrm>
        </p:grpSpPr>
        <p:sp>
          <p:nvSpPr>
            <p:cNvPr id="61" name="Flowchart: Document 37">
              <a:extLst>
                <a:ext uri="{FF2B5EF4-FFF2-40B4-BE49-F238E27FC236}">
                  <a16:creationId xmlns:a16="http://schemas.microsoft.com/office/drawing/2014/main" id="{41B2AA90-5340-4A71-8233-00366A7DD85D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Fragmentation</a:t>
              </a:r>
            </a:p>
          </p:txBody>
        </p:sp>
        <p:sp>
          <p:nvSpPr>
            <p:cNvPr id="62" name="Double Bracket 61">
              <a:extLst>
                <a:ext uri="{FF2B5EF4-FFF2-40B4-BE49-F238E27FC236}">
                  <a16:creationId xmlns:a16="http://schemas.microsoft.com/office/drawing/2014/main" id="{1B8D7F43-1F9B-4FA2-A2C5-8F562BE47823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6AA9926D-BDC8-4989-BAD3-13BEFE7EF674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4C20067-0734-4688-8723-2B47E1FA02DD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D02D9D8-1395-4058-B568-6A6556122748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C6C2986-0975-45F5-AC2A-EB1976F6458B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8" name="Flowchart: Alternate Process 87">
                <a:extLst>
                  <a:ext uri="{FF2B5EF4-FFF2-40B4-BE49-F238E27FC236}">
                    <a16:creationId xmlns:a16="http://schemas.microsoft.com/office/drawing/2014/main" id="{4AB9E182-8FBA-48DF-85BB-DD5FB1253584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65" name="Flowchart: Alternate Process 64">
              <a:extLst>
                <a:ext uri="{FF2B5EF4-FFF2-40B4-BE49-F238E27FC236}">
                  <a16:creationId xmlns:a16="http://schemas.microsoft.com/office/drawing/2014/main" id="{974B54AC-3609-46BE-9861-364E3440263A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71" name="Flowchart: Alternate Process 70">
              <a:extLst>
                <a:ext uri="{FF2B5EF4-FFF2-40B4-BE49-F238E27FC236}">
                  <a16:creationId xmlns:a16="http://schemas.microsoft.com/office/drawing/2014/main" id="{E6EFE9FB-3D4F-4A10-9A4F-EBC1257E3591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72" name="Flowchart: Alternate Process 71">
              <a:extLst>
                <a:ext uri="{FF2B5EF4-FFF2-40B4-BE49-F238E27FC236}">
                  <a16:creationId xmlns:a16="http://schemas.microsoft.com/office/drawing/2014/main" id="{9460333C-9C8F-45AF-9E40-46DB8F6DC780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73" name="Flowchart: Alternate Process 72">
              <a:extLst>
                <a:ext uri="{FF2B5EF4-FFF2-40B4-BE49-F238E27FC236}">
                  <a16:creationId xmlns:a16="http://schemas.microsoft.com/office/drawing/2014/main" id="{D516E65C-4C81-4061-9965-9CE83888B6B4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3A4CE81-6F1B-4F43-9082-21CD05F0F4FA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A4697C-DE2B-4874-8E01-5058158267EA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FF5035F-4790-4CBD-8B1E-586D082455A4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838F225-D522-4219-BE7A-A3D65437FC21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87C1A4E-D026-43E3-A7FB-69A5FB67DA7F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9B964C3-58E0-4DF3-9B42-18A89340175B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48BA4B6D-9C59-428D-B72F-EE4AA58DED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6BF458E-4A38-4EC5-92A7-FA27B8867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55F093F-01B8-42EF-BC87-A3DE09C9DC04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291B55-25ED-4792-800C-C449B807EBDD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3BFAB64-E41A-4702-AAEB-9F3262F731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698CC0C-FB13-4E2B-8BC1-8C35B6724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336F0190-45FE-4BDB-9CBF-C26CF3B90755}"/>
              </a:ext>
            </a:extLst>
          </p:cNvPr>
          <p:cNvSpPr/>
          <p:nvPr/>
        </p:nvSpPr>
        <p:spPr>
          <a:xfrm>
            <a:off x="18256616" y="8336813"/>
            <a:ext cx="847481" cy="8474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C0FB46C-D69C-4DD4-A5BE-090A0BFF65F1}"/>
              </a:ext>
            </a:extLst>
          </p:cNvPr>
          <p:cNvCxnSpPr>
            <a:cxnSpLocks/>
            <a:endCxn id="90" idx="6"/>
          </p:cNvCxnSpPr>
          <p:nvPr/>
        </p:nvCxnSpPr>
        <p:spPr>
          <a:xfrm flipH="1" flipV="1">
            <a:off x="19104097" y="8760554"/>
            <a:ext cx="1135280" cy="171606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1F9D53C6-43B9-4EC0-ABE2-A92609630537}"/>
              </a:ext>
            </a:extLst>
          </p:cNvPr>
          <p:cNvSpPr/>
          <p:nvPr/>
        </p:nvSpPr>
        <p:spPr>
          <a:xfrm>
            <a:off x="18309735" y="10319426"/>
            <a:ext cx="847481" cy="8474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CFDADFB-B39E-4928-A69E-47407E4BBCF2}"/>
              </a:ext>
            </a:extLst>
          </p:cNvPr>
          <p:cNvCxnSpPr>
            <a:cxnSpLocks/>
            <a:endCxn id="92" idx="6"/>
          </p:cNvCxnSpPr>
          <p:nvPr/>
        </p:nvCxnSpPr>
        <p:spPr>
          <a:xfrm flipH="1">
            <a:off x="19157216" y="10476620"/>
            <a:ext cx="1082161" cy="26654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CB3A724-C5CB-4638-AD01-5E423C4DBD4D}"/>
              </a:ext>
            </a:extLst>
          </p:cNvPr>
          <p:cNvSpPr/>
          <p:nvPr/>
        </p:nvSpPr>
        <p:spPr>
          <a:xfrm>
            <a:off x="18691206" y="11769201"/>
            <a:ext cx="847481" cy="8474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05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0D29D86-9774-4AC0-9E93-7A3321DF678C}"/>
              </a:ext>
            </a:extLst>
          </p:cNvPr>
          <p:cNvCxnSpPr>
            <a:cxnSpLocks/>
            <a:endCxn id="94" idx="7"/>
          </p:cNvCxnSpPr>
          <p:nvPr/>
        </p:nvCxnSpPr>
        <p:spPr>
          <a:xfrm flipH="1">
            <a:off x="19414576" y="10372067"/>
            <a:ext cx="727511" cy="15212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FD34721-D047-459A-94A8-DB2281F0D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570"/>
          <a:stretch/>
        </p:blipFill>
        <p:spPr>
          <a:xfrm>
            <a:off x="19465118" y="8336813"/>
            <a:ext cx="827378" cy="427961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DD11DC0-3198-4A7D-B9E4-4FFAD651B47D}"/>
              </a:ext>
            </a:extLst>
          </p:cNvPr>
          <p:cNvSpPr txBox="1"/>
          <p:nvPr/>
        </p:nvSpPr>
        <p:spPr>
          <a:xfrm rot="16200000">
            <a:off x="18277456" y="10223812"/>
            <a:ext cx="359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</a:rPr>
              <a:t>External locations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D629F-E029-4102-A141-FDE791B957C8}"/>
              </a:ext>
            </a:extLst>
          </p:cNvPr>
          <p:cNvGrpSpPr/>
          <p:nvPr/>
        </p:nvGrpSpPr>
        <p:grpSpPr>
          <a:xfrm>
            <a:off x="2779573" y="1642500"/>
            <a:ext cx="16478450" cy="12441987"/>
            <a:chOff x="2779573" y="1642500"/>
            <a:chExt cx="16478450" cy="124419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1F11F3-5562-430E-876E-E06F9C8D5172}"/>
                </a:ext>
              </a:extLst>
            </p:cNvPr>
            <p:cNvGrpSpPr/>
            <p:nvPr/>
          </p:nvGrpSpPr>
          <p:grpSpPr>
            <a:xfrm>
              <a:off x="2779573" y="1642500"/>
              <a:ext cx="10635503" cy="7970576"/>
              <a:chOff x="2147256" y="1215784"/>
              <a:chExt cx="12557883" cy="94112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B5D8833-96EC-4EEE-B159-7C304B73BD8A}"/>
                  </a:ext>
                </a:extLst>
              </p:cNvPr>
              <p:cNvGrpSpPr/>
              <p:nvPr/>
            </p:nvGrpSpPr>
            <p:grpSpPr>
              <a:xfrm>
                <a:off x="2147256" y="3056039"/>
                <a:ext cx="6855695" cy="4553624"/>
                <a:chOff x="659219" y="2716020"/>
                <a:chExt cx="9985837" cy="663269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AED883C-94E6-4887-BC2A-F8548F7B7604}"/>
                    </a:ext>
                  </a:extLst>
                </p:cNvPr>
                <p:cNvSpPr/>
                <p:nvPr/>
              </p:nvSpPr>
              <p:spPr>
                <a:xfrm>
                  <a:off x="659219" y="2716020"/>
                  <a:ext cx="9985837" cy="6632696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AF2C383-E38C-4091-AFC5-0054C45E39B0}"/>
                    </a:ext>
                  </a:extLst>
                </p:cNvPr>
                <p:cNvSpPr/>
                <p:nvPr/>
              </p:nvSpPr>
              <p:spPr>
                <a:xfrm>
                  <a:off x="4918431" y="3074575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Folder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81A254B-917E-4FAB-B166-5E073E6551C8}"/>
                    </a:ext>
                  </a:extLst>
                </p:cNvPr>
                <p:cNvSpPr/>
                <p:nvPr/>
              </p:nvSpPr>
              <p:spPr>
                <a:xfrm>
                  <a:off x="2908369" y="49202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8A4A6BA-CE87-481E-BEAA-DE46BFFD96B2}"/>
                    </a:ext>
                  </a:extLst>
                </p:cNvPr>
                <p:cNvSpPr/>
                <p:nvPr/>
              </p:nvSpPr>
              <p:spPr>
                <a:xfrm>
                  <a:off x="5103098" y="5599157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ACE9D62-A09F-4673-ADBD-EE7EEB1B134E}"/>
                    </a:ext>
                  </a:extLst>
                </p:cNvPr>
                <p:cNvSpPr/>
                <p:nvPr/>
              </p:nvSpPr>
              <p:spPr>
                <a:xfrm>
                  <a:off x="7297827" y="4969180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File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58467A5-030B-4B73-A0B7-A80113219120}"/>
                    </a:ext>
                  </a:extLst>
                </p:cNvPr>
                <p:cNvSpPr/>
                <p:nvPr/>
              </p:nvSpPr>
              <p:spPr>
                <a:xfrm>
                  <a:off x="1084520" y="607873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411E32A-EDA9-4154-A3D6-FA8A588A5BAC}"/>
                    </a:ext>
                  </a:extLst>
                </p:cNvPr>
                <p:cNvSpPr/>
                <p:nvPr/>
              </p:nvSpPr>
              <p:spPr>
                <a:xfrm>
                  <a:off x="2472186" y="724852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D86B2B4-E09F-4F51-963B-531FFD48EBD1}"/>
                    </a:ext>
                  </a:extLst>
                </p:cNvPr>
                <p:cNvSpPr/>
                <p:nvPr/>
              </p:nvSpPr>
              <p:spPr>
                <a:xfrm>
                  <a:off x="4032267" y="748689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516CA0A-53A7-4961-AC13-75CF555B7D91}"/>
                    </a:ext>
                  </a:extLst>
                </p:cNvPr>
                <p:cNvSpPr/>
                <p:nvPr/>
              </p:nvSpPr>
              <p:spPr>
                <a:xfrm>
                  <a:off x="6460975" y="7490805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3CB4144-CD0F-4B18-A8F9-A0789FFA1673}"/>
                    </a:ext>
                  </a:extLst>
                </p:cNvPr>
                <p:cNvSpPr/>
                <p:nvPr/>
              </p:nvSpPr>
              <p:spPr>
                <a:xfrm>
                  <a:off x="9004494" y="6957034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2000" dirty="0"/>
                    <a:t>Elt</a:t>
                  </a: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6CA30E2-80B9-444F-8348-41494ECAE36B}"/>
                    </a:ext>
                  </a:extLst>
                </p:cNvPr>
                <p:cNvCxnSpPr>
                  <a:cxnSpLocks/>
                  <a:stCxn id="40" idx="3"/>
                  <a:endCxn id="43" idx="7"/>
                </p:cNvCxnSpPr>
                <p:nvPr/>
              </p:nvCxnSpPr>
              <p:spPr>
                <a:xfrm flipH="1">
                  <a:off x="4067390" y="4458130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AF21499-DA45-496E-BE0A-869A316960DF}"/>
                    </a:ext>
                  </a:extLst>
                </p:cNvPr>
                <p:cNvCxnSpPr>
                  <a:cxnSpLocks/>
                  <a:stCxn id="40" idx="4"/>
                  <a:endCxn id="44" idx="0"/>
                </p:cNvCxnSpPr>
                <p:nvPr/>
              </p:nvCxnSpPr>
              <p:spPr>
                <a:xfrm>
                  <a:off x="5728899" y="4695511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5535131-E249-41ED-8A05-A4E25B5D007F}"/>
                    </a:ext>
                  </a:extLst>
                </p:cNvPr>
                <p:cNvCxnSpPr>
                  <a:cxnSpLocks/>
                  <a:stCxn id="40" idx="5"/>
                  <a:endCxn id="45" idx="1"/>
                </p:cNvCxnSpPr>
                <p:nvPr/>
              </p:nvCxnSpPr>
              <p:spPr>
                <a:xfrm>
                  <a:off x="6301986" y="4458130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B285043-7391-4D8A-AA36-9200677A30CB}"/>
                    </a:ext>
                  </a:extLst>
                </p:cNvPr>
                <p:cNvCxnSpPr>
                  <a:cxnSpLocks/>
                  <a:stCxn id="43" idx="3"/>
                  <a:endCxn id="46" idx="7"/>
                </p:cNvCxnSpPr>
                <p:nvPr/>
              </p:nvCxnSpPr>
              <p:spPr>
                <a:xfrm flipH="1">
                  <a:off x="2061998" y="6079239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6EC5C5F-FD9C-461E-8907-33BBBD2E225E}"/>
                    </a:ext>
                  </a:extLst>
                </p:cNvPr>
                <p:cNvCxnSpPr>
                  <a:cxnSpLocks/>
                  <a:stCxn id="43" idx="4"/>
                  <a:endCxn id="47" idx="0"/>
                </p:cNvCxnSpPr>
                <p:nvPr/>
              </p:nvCxnSpPr>
              <p:spPr>
                <a:xfrm flipH="1">
                  <a:off x="3044780" y="6278095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F8412F2-5611-49AB-B9F4-743366A2A2A1}"/>
                    </a:ext>
                  </a:extLst>
                </p:cNvPr>
                <p:cNvCxnSpPr>
                  <a:cxnSpLocks/>
                  <a:stCxn id="44" idx="3"/>
                  <a:endCxn id="48" idx="0"/>
                </p:cNvCxnSpPr>
                <p:nvPr/>
              </p:nvCxnSpPr>
              <p:spPr>
                <a:xfrm flipH="1">
                  <a:off x="4604861" y="6758178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EF9DCBF-35EB-47BD-9174-4DEE14253865}"/>
                    </a:ext>
                  </a:extLst>
                </p:cNvPr>
                <p:cNvCxnSpPr>
                  <a:cxnSpLocks/>
                  <a:stCxn id="44" idx="5"/>
                  <a:endCxn id="50" idx="0"/>
                </p:cNvCxnSpPr>
                <p:nvPr/>
              </p:nvCxnSpPr>
              <p:spPr>
                <a:xfrm>
                  <a:off x="6262119" y="6758178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D2B1697-019D-4042-9FF8-DCCC85EDB6E3}"/>
                    </a:ext>
                  </a:extLst>
                </p:cNvPr>
                <p:cNvCxnSpPr>
                  <a:cxnSpLocks/>
                  <a:stCxn id="45" idx="5"/>
                  <a:endCxn id="54" idx="1"/>
                </p:cNvCxnSpPr>
                <p:nvPr/>
              </p:nvCxnSpPr>
              <p:spPr>
                <a:xfrm>
                  <a:off x="8456848" y="6128201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AA62E65-679D-4160-AAED-92FBF7DD4F5E}"/>
                  </a:ext>
                </a:extLst>
              </p:cNvPr>
              <p:cNvGrpSpPr/>
              <p:nvPr/>
            </p:nvGrpSpPr>
            <p:grpSpPr>
              <a:xfrm>
                <a:off x="7505070" y="1215784"/>
                <a:ext cx="4093509" cy="2794193"/>
                <a:chOff x="8463279" y="35550"/>
                <a:chExt cx="5962505" cy="4069952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DA8908A-BC38-4D0E-8AA8-9245AF696C93}"/>
                    </a:ext>
                  </a:extLst>
                </p:cNvPr>
                <p:cNvSpPr/>
                <p:nvPr/>
              </p:nvSpPr>
              <p:spPr>
                <a:xfrm>
                  <a:off x="8463279" y="35550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F50A07E5-FFCE-4A67-9AFA-B395DFC5D7C1}"/>
                    </a:ext>
                  </a:extLst>
                </p:cNvPr>
                <p:cNvGrpSpPr/>
                <p:nvPr/>
              </p:nvGrpSpPr>
              <p:grpSpPr>
                <a:xfrm>
                  <a:off x="8934282" y="482013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A0691FD-84AD-4977-8CD5-2F8825C6951E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B04CBADC-6ABB-44E6-8C47-8567A76CE447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8A662939-CF31-46A3-8A37-39AC0A994E83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2BBDEA09-76EC-4E23-ABC7-3922772CCC7A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EDBF271-DD5D-40DB-97F8-1D9067842EDE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57B65A5D-9659-42C6-BBD7-944780B42FEB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E5858513-7DEB-4A07-BA5D-911F7929DBEF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3516BAC6-77FE-493F-B99E-EB9F5A035059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9911D52D-C1EF-4730-8506-B12074C38AC4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C709E552-2B36-4E3A-B47E-D8DF775D2193}"/>
                      </a:ext>
                    </a:extLst>
                  </p:cNvPr>
                  <p:cNvCxnSpPr>
                    <a:cxnSpLocks/>
                    <a:stCxn id="84" idx="3"/>
                    <a:endCxn id="85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9437DB6-BFF4-49EA-B2C4-DD57C2D5F84C}"/>
                      </a:ext>
                    </a:extLst>
                  </p:cNvPr>
                  <p:cNvCxnSpPr>
                    <a:cxnSpLocks/>
                    <a:stCxn id="84" idx="4"/>
                    <a:endCxn id="86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5906992-9ADB-4605-8D17-75F5E6876F95}"/>
                      </a:ext>
                    </a:extLst>
                  </p:cNvPr>
                  <p:cNvCxnSpPr>
                    <a:cxnSpLocks/>
                    <a:stCxn id="84" idx="5"/>
                    <a:endCxn id="87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64F35C7-C4F8-4A85-B68E-891C5187B13E}"/>
                      </a:ext>
                    </a:extLst>
                  </p:cNvPr>
                  <p:cNvCxnSpPr>
                    <a:cxnSpLocks/>
                    <a:stCxn id="85" idx="3"/>
                    <a:endCxn id="88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8391F7A-8DB4-4D10-8AF0-4993CAC4F390}"/>
                      </a:ext>
                    </a:extLst>
                  </p:cNvPr>
                  <p:cNvCxnSpPr>
                    <a:cxnSpLocks/>
                    <a:stCxn id="85" idx="4"/>
                    <a:endCxn id="89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B84CDD28-DD1E-4751-9DA6-82C605BC2417}"/>
                      </a:ext>
                    </a:extLst>
                  </p:cNvPr>
                  <p:cNvCxnSpPr>
                    <a:cxnSpLocks/>
                    <a:stCxn id="86" idx="3"/>
                    <a:endCxn id="90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B0ED6BD-9AA0-49C6-BDE5-6CF8B94A9708}"/>
                      </a:ext>
                    </a:extLst>
                  </p:cNvPr>
                  <p:cNvCxnSpPr>
                    <a:cxnSpLocks/>
                    <a:stCxn id="86" idx="5"/>
                    <a:endCxn id="91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C303966C-08C6-474E-B8DB-C01AB69360CA}"/>
                      </a:ext>
                    </a:extLst>
                  </p:cNvPr>
                  <p:cNvCxnSpPr>
                    <a:cxnSpLocks/>
                    <a:stCxn id="87" idx="5"/>
                    <a:endCxn id="92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4C411C6-0F91-4D1F-A4A7-E6FB19814647}"/>
                  </a:ext>
                </a:extLst>
              </p:cNvPr>
              <p:cNvGrpSpPr/>
              <p:nvPr/>
            </p:nvGrpSpPr>
            <p:grpSpPr>
              <a:xfrm>
                <a:off x="10611630" y="3491180"/>
                <a:ext cx="4093509" cy="2794193"/>
                <a:chOff x="12988217" y="3349836"/>
                <a:chExt cx="5962505" cy="4069952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352043F2-5BE1-46BD-A12C-A2E456A29A34}"/>
                    </a:ext>
                  </a:extLst>
                </p:cNvPr>
                <p:cNvSpPr/>
                <p:nvPr/>
              </p:nvSpPr>
              <p:spPr>
                <a:xfrm>
                  <a:off x="12988217" y="3349836"/>
                  <a:ext cx="5962505" cy="4069952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D51857CC-8172-44DB-B49B-4327D0571469}"/>
                    </a:ext>
                  </a:extLst>
                </p:cNvPr>
                <p:cNvGrpSpPr/>
                <p:nvPr/>
              </p:nvGrpSpPr>
              <p:grpSpPr>
                <a:xfrm>
                  <a:off x="13309485" y="3694049"/>
                  <a:ext cx="5002924" cy="3069261"/>
                  <a:chOff x="8934281" y="482013"/>
                  <a:chExt cx="9065161" cy="5561417"/>
                </a:xfrm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F9EACD8F-073F-458E-A7C0-A4BD0621470C}"/>
                      </a:ext>
                    </a:extLst>
                  </p:cNvPr>
                  <p:cNvSpPr/>
                  <p:nvPr/>
                </p:nvSpPr>
                <p:spPr>
                  <a:xfrm>
                    <a:off x="12768192" y="482013"/>
                    <a:ext cx="1620936" cy="1620936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Folder</a:t>
                    </a: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B6284167-DCA3-4F1C-AEF8-E44626CF3A56}"/>
                      </a:ext>
                    </a:extLst>
                  </p:cNvPr>
                  <p:cNvSpPr/>
                  <p:nvPr/>
                </p:nvSpPr>
                <p:spPr>
                  <a:xfrm>
                    <a:off x="10758130" y="2327656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7362102E-6393-4173-957D-1A987882743A}"/>
                      </a:ext>
                    </a:extLst>
                  </p:cNvPr>
                  <p:cNvSpPr/>
                  <p:nvPr/>
                </p:nvSpPr>
                <p:spPr>
                  <a:xfrm>
                    <a:off x="12952859" y="3006595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C231DC22-959C-4B0B-B2C7-774A14F5EB04}"/>
                      </a:ext>
                    </a:extLst>
                  </p:cNvPr>
                  <p:cNvSpPr/>
                  <p:nvPr/>
                </p:nvSpPr>
                <p:spPr>
                  <a:xfrm>
                    <a:off x="15147588" y="2376618"/>
                    <a:ext cx="1357877" cy="1357877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File</a:t>
                    </a: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34288A3-136D-49C6-9160-8B7044A16DCF}"/>
                      </a:ext>
                    </a:extLst>
                  </p:cNvPr>
                  <p:cNvSpPr/>
                  <p:nvPr/>
                </p:nvSpPr>
                <p:spPr>
                  <a:xfrm>
                    <a:off x="8934281" y="3486170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7F838D70-A64C-43F0-B2AB-833703F415E6}"/>
                      </a:ext>
                    </a:extLst>
                  </p:cNvPr>
                  <p:cNvSpPr/>
                  <p:nvPr/>
                </p:nvSpPr>
                <p:spPr>
                  <a:xfrm>
                    <a:off x="10321947" y="465596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53171DCA-AC4E-4C3A-AF1D-435F817BDED9}"/>
                      </a:ext>
                    </a:extLst>
                  </p:cNvPr>
                  <p:cNvSpPr/>
                  <p:nvPr/>
                </p:nvSpPr>
                <p:spPr>
                  <a:xfrm>
                    <a:off x="11882028" y="4894331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1B8C40B-7104-4CCF-8FD7-70C3B53BABAE}"/>
                      </a:ext>
                    </a:extLst>
                  </p:cNvPr>
                  <p:cNvSpPr/>
                  <p:nvPr/>
                </p:nvSpPr>
                <p:spPr>
                  <a:xfrm>
                    <a:off x="14310736" y="4898243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FFE27E9-6CC3-45EC-8B89-8685493F13F3}"/>
                      </a:ext>
                    </a:extLst>
                  </p:cNvPr>
                  <p:cNvSpPr/>
                  <p:nvPr/>
                </p:nvSpPr>
                <p:spPr>
                  <a:xfrm>
                    <a:off x="16854255" y="4364472"/>
                    <a:ext cx="1145187" cy="1145187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400" dirty="0"/>
                      <a:t>Elt</a:t>
                    </a: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4114981B-666E-49DC-942D-02FE8E21C963}"/>
                      </a:ext>
                    </a:extLst>
                  </p:cNvPr>
                  <p:cNvCxnSpPr>
                    <a:cxnSpLocks/>
                    <a:stCxn id="103" idx="3"/>
                    <a:endCxn id="104" idx="7"/>
                  </p:cNvCxnSpPr>
                  <p:nvPr/>
                </p:nvCxnSpPr>
                <p:spPr>
                  <a:xfrm flipH="1">
                    <a:off x="11917151" y="1865568"/>
                    <a:ext cx="1088422" cy="660944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DE36C02-D4FB-40A3-A7C8-F649FD2DE860}"/>
                      </a:ext>
                    </a:extLst>
                  </p:cNvPr>
                  <p:cNvCxnSpPr>
                    <a:cxnSpLocks/>
                    <a:stCxn id="103" idx="4"/>
                    <a:endCxn id="105" idx="0"/>
                  </p:cNvCxnSpPr>
                  <p:nvPr/>
                </p:nvCxnSpPr>
                <p:spPr>
                  <a:xfrm>
                    <a:off x="13578660" y="2102949"/>
                    <a:ext cx="53138" cy="90364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DF27116B-01B0-4F28-956B-621271C358EF}"/>
                      </a:ext>
                    </a:extLst>
                  </p:cNvPr>
                  <p:cNvCxnSpPr>
                    <a:cxnSpLocks/>
                    <a:stCxn id="103" idx="5"/>
                    <a:endCxn id="106" idx="1"/>
                  </p:cNvCxnSpPr>
                  <p:nvPr/>
                </p:nvCxnSpPr>
                <p:spPr>
                  <a:xfrm>
                    <a:off x="14151747" y="1865568"/>
                    <a:ext cx="1194697" cy="70990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5A897F3-EA21-4320-AE71-CC8E9E859DC1}"/>
                      </a:ext>
                    </a:extLst>
                  </p:cNvPr>
                  <p:cNvCxnSpPr>
                    <a:cxnSpLocks/>
                    <a:stCxn id="104" idx="3"/>
                    <a:endCxn id="107" idx="7"/>
                  </p:cNvCxnSpPr>
                  <p:nvPr/>
                </p:nvCxnSpPr>
                <p:spPr>
                  <a:xfrm flipH="1">
                    <a:off x="9911759" y="3486677"/>
                    <a:ext cx="1045227" cy="16720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621D033-1550-4A9D-9E79-D136A9528BFA}"/>
                      </a:ext>
                    </a:extLst>
                  </p:cNvPr>
                  <p:cNvCxnSpPr>
                    <a:cxnSpLocks/>
                    <a:stCxn id="104" idx="4"/>
                    <a:endCxn id="108" idx="0"/>
                  </p:cNvCxnSpPr>
                  <p:nvPr/>
                </p:nvCxnSpPr>
                <p:spPr>
                  <a:xfrm flipH="1">
                    <a:off x="10894541" y="3685533"/>
                    <a:ext cx="542528" cy="9704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38B8E346-6105-418D-868F-2CD84244BEB7}"/>
                      </a:ext>
                    </a:extLst>
                  </p:cNvPr>
                  <p:cNvCxnSpPr>
                    <a:cxnSpLocks/>
                    <a:stCxn id="105" idx="3"/>
                    <a:endCxn id="109" idx="0"/>
                  </p:cNvCxnSpPr>
                  <p:nvPr/>
                </p:nvCxnSpPr>
                <p:spPr>
                  <a:xfrm flipH="1">
                    <a:off x="12454622" y="4165616"/>
                    <a:ext cx="697093" cy="72871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3B6CA52-7E00-42A5-A846-EF3D5807BF6E}"/>
                      </a:ext>
                    </a:extLst>
                  </p:cNvPr>
                  <p:cNvCxnSpPr>
                    <a:cxnSpLocks/>
                    <a:stCxn id="105" idx="5"/>
                    <a:endCxn id="110" idx="0"/>
                  </p:cNvCxnSpPr>
                  <p:nvPr/>
                </p:nvCxnSpPr>
                <p:spPr>
                  <a:xfrm>
                    <a:off x="14111880" y="4165616"/>
                    <a:ext cx="771450" cy="73262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9A7CDB3-F653-4CCA-AA11-D4340F172060}"/>
                      </a:ext>
                    </a:extLst>
                  </p:cNvPr>
                  <p:cNvCxnSpPr>
                    <a:cxnSpLocks/>
                    <a:stCxn id="106" idx="5"/>
                    <a:endCxn id="111" idx="1"/>
                  </p:cNvCxnSpPr>
                  <p:nvPr/>
                </p:nvCxnSpPr>
                <p:spPr>
                  <a:xfrm>
                    <a:off x="16306609" y="3535639"/>
                    <a:ext cx="715355" cy="99654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82DE72E-E9C6-4C7B-82C5-E75633A6B17F}"/>
                  </a:ext>
                </a:extLst>
              </p:cNvPr>
              <p:cNvSpPr/>
              <p:nvPr/>
            </p:nvSpPr>
            <p:spPr>
              <a:xfrm rot="1161012" flipH="1" flipV="1">
                <a:off x="9006452" y="3463633"/>
                <a:ext cx="989709" cy="308242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494646 w 494646"/>
                  <a:gd name="connsiteY0" fmla="*/ 0 h 5066666"/>
                  <a:gd name="connsiteX1" fmla="*/ 427355 w 494646"/>
                  <a:gd name="connsiteY1" fmla="*/ 5066666 h 5066666"/>
                  <a:gd name="connsiteX0" fmla="*/ 566970 w 566970"/>
                  <a:gd name="connsiteY0" fmla="*/ 0 h 5137310"/>
                  <a:gd name="connsiteX1" fmla="*/ 293692 w 566970"/>
                  <a:gd name="connsiteY1" fmla="*/ 5137310 h 5137310"/>
                  <a:gd name="connsiteX0" fmla="*/ 597842 w 597842"/>
                  <a:gd name="connsiteY0" fmla="*/ 0 h 5137310"/>
                  <a:gd name="connsiteX1" fmla="*/ 324564 w 597842"/>
                  <a:gd name="connsiteY1" fmla="*/ 5137310 h 513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7842" h="5137310">
                    <a:moveTo>
                      <a:pt x="597842" y="0"/>
                    </a:moveTo>
                    <a:cubicBezTo>
                      <a:pt x="-410057" y="443655"/>
                      <a:pt x="114991" y="3964006"/>
                      <a:pt x="324564" y="5137310"/>
                    </a:cubicBezTo>
                  </a:path>
                </a:pathLst>
              </a:custGeom>
              <a:ln w="66675">
                <a:solidFill>
                  <a:srgbClr val="7030A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3FC5D1A-AFFC-437E-88B9-5DED03238DDC}"/>
                  </a:ext>
                </a:extLst>
              </p:cNvPr>
              <p:cNvSpPr/>
              <p:nvPr/>
            </p:nvSpPr>
            <p:spPr>
              <a:xfrm rot="5032387" flipH="1" flipV="1">
                <a:off x="8554541" y="2535695"/>
                <a:ext cx="1246661" cy="819825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56829 w 8614675"/>
                  <a:gd name="connsiteY0" fmla="*/ 3141784 h 3141784"/>
                  <a:gd name="connsiteX1" fmla="*/ 8614675 w 8614675"/>
                  <a:gd name="connsiteY1" fmla="*/ 0 h 3141784"/>
                  <a:gd name="connsiteX0" fmla="*/ 6917 w 8564763"/>
                  <a:gd name="connsiteY0" fmla="*/ 3141784 h 3141784"/>
                  <a:gd name="connsiteX1" fmla="*/ 8564763 w 8564763"/>
                  <a:gd name="connsiteY1" fmla="*/ 0 h 3141784"/>
                  <a:gd name="connsiteX0" fmla="*/ 1179 w 8813414"/>
                  <a:gd name="connsiteY0" fmla="*/ 3141784 h 36221191"/>
                  <a:gd name="connsiteX1" fmla="*/ 8559025 w 8813414"/>
                  <a:gd name="connsiteY1" fmla="*/ 0 h 36221191"/>
                  <a:gd name="connsiteX0" fmla="*/ 0 w 8883644"/>
                  <a:gd name="connsiteY0" fmla="*/ 3141784 h 62389622"/>
                  <a:gd name="connsiteX1" fmla="*/ 8557846 w 8883644"/>
                  <a:gd name="connsiteY1" fmla="*/ 0 h 62389622"/>
                  <a:gd name="connsiteX0" fmla="*/ 0 w 9256724"/>
                  <a:gd name="connsiteY0" fmla="*/ 0 h 63064790"/>
                  <a:gd name="connsiteX1" fmla="*/ 8943577 w 9256724"/>
                  <a:gd name="connsiteY1" fmla="*/ 4484181 h 63064790"/>
                  <a:gd name="connsiteX0" fmla="*/ 0 w 9038258"/>
                  <a:gd name="connsiteY0" fmla="*/ 0 h 60273063"/>
                  <a:gd name="connsiteX1" fmla="*/ 8943577 w 9038258"/>
                  <a:gd name="connsiteY1" fmla="*/ 4484181 h 60273063"/>
                  <a:gd name="connsiteX0" fmla="*/ 0 w 6009696"/>
                  <a:gd name="connsiteY0" fmla="*/ 107503383 h 135444912"/>
                  <a:gd name="connsiteX1" fmla="*/ 5857543 w 6009696"/>
                  <a:gd name="connsiteY1" fmla="*/ -27 h 135444912"/>
                  <a:gd name="connsiteX0" fmla="*/ 1315714 w 2380717"/>
                  <a:gd name="connsiteY0" fmla="*/ 820604230 h 826248983"/>
                  <a:gd name="connsiteX1" fmla="*/ -1 w 2380717"/>
                  <a:gd name="connsiteY1" fmla="*/ -27 h 826248983"/>
                  <a:gd name="connsiteX0" fmla="*/ 2845101 w 2845103"/>
                  <a:gd name="connsiteY0" fmla="*/ 820604230 h 820604231"/>
                  <a:gd name="connsiteX1" fmla="*/ 1529386 w 2845103"/>
                  <a:gd name="connsiteY1" fmla="*/ -27 h 820604231"/>
                  <a:gd name="connsiteX0" fmla="*/ 4954831 w 4954830"/>
                  <a:gd name="connsiteY0" fmla="*/ 820604230 h 820604231"/>
                  <a:gd name="connsiteX1" fmla="*/ 3639116 w 4954830"/>
                  <a:gd name="connsiteY1" fmla="*/ -27 h 82060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4830" h="820604231">
                    <a:moveTo>
                      <a:pt x="4954831" y="820604230"/>
                    </a:moveTo>
                    <a:cubicBezTo>
                      <a:pt x="-1164708" y="517016601"/>
                      <a:pt x="-1630304" y="40001795"/>
                      <a:pt x="3639116" y="-27"/>
                    </a:cubicBezTo>
                  </a:path>
                </a:pathLst>
              </a:custGeom>
              <a:ln w="66675">
                <a:solidFill>
                  <a:schemeClr val="accent6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6">
                    <a:lumMod val="40000"/>
                    <a:lumOff val="6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6976E08-EAE7-4395-8ACB-06FED606B796}"/>
                  </a:ext>
                </a:extLst>
              </p:cNvPr>
              <p:cNvSpPr/>
              <p:nvPr/>
            </p:nvSpPr>
            <p:spPr>
              <a:xfrm rot="5032387" flipV="1">
                <a:off x="8174013" y="3487244"/>
                <a:ext cx="1214639" cy="456413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72306" h="3141784">
                    <a:moveTo>
                      <a:pt x="714460" y="3141784"/>
                    </a:moveTo>
                    <a:cubicBezTo>
                      <a:pt x="-1049838" y="1840210"/>
                      <a:pt x="-23239" y="722932"/>
                      <a:pt x="9272306" y="0"/>
                    </a:cubicBezTo>
                  </a:path>
                </a:pathLst>
              </a:custGeom>
              <a:ln w="66675">
                <a:solidFill>
                  <a:schemeClr val="accent1"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1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539309-7278-426D-BD5A-492FC8D2AC14}"/>
                  </a:ext>
                </a:extLst>
              </p:cNvPr>
              <p:cNvGrpSpPr/>
              <p:nvPr/>
            </p:nvGrpSpPr>
            <p:grpSpPr>
              <a:xfrm>
                <a:off x="2455417" y="7686670"/>
                <a:ext cx="6773847" cy="2940381"/>
                <a:chOff x="1397937" y="9105565"/>
                <a:chExt cx="7432514" cy="3226295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43BBE31F-1848-4C3B-92CB-1715C9F8EA89}"/>
                    </a:ext>
                  </a:extLst>
                </p:cNvPr>
                <p:cNvGrpSpPr/>
                <p:nvPr/>
              </p:nvGrpSpPr>
              <p:grpSpPr>
                <a:xfrm>
                  <a:off x="7340139" y="9105565"/>
                  <a:ext cx="1490312" cy="1817831"/>
                  <a:chOff x="2517791" y="5483173"/>
                  <a:chExt cx="2366209" cy="2886219"/>
                </a:xfrm>
              </p:grpSpPr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AB278321-3AC8-4616-B0D4-64A56995A016}"/>
                      </a:ext>
                    </a:extLst>
                  </p:cNvPr>
                  <p:cNvSpPr/>
                  <p:nvPr/>
                </p:nvSpPr>
                <p:spPr>
                  <a:xfrm>
                    <a:off x="3531741" y="7017134"/>
                    <a:ext cx="1352259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BFA02B8A-1472-47EF-A7BE-0BA2A59DA4A7}"/>
                      </a:ext>
                    </a:extLst>
                  </p:cNvPr>
                  <p:cNvSpPr/>
                  <p:nvPr/>
                </p:nvSpPr>
                <p:spPr>
                  <a:xfrm>
                    <a:off x="3558725" y="5483173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743C6F6-1EB8-4D5C-825B-90F9F3DAD89D}"/>
                      </a:ext>
                    </a:extLst>
                  </p:cNvPr>
                  <p:cNvCxnSpPr>
                    <a:cxnSpLocks/>
                    <a:stCxn id="136" idx="0"/>
                    <a:endCxn id="137" idx="4"/>
                  </p:cNvCxnSpPr>
                  <p:nvPr/>
                </p:nvCxnSpPr>
                <p:spPr>
                  <a:xfrm flipH="1" flipV="1">
                    <a:off x="3932285" y="6230292"/>
                    <a:ext cx="275587" cy="786842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01CDDDFD-55C1-419B-80AB-5D2BBC5DAC27}"/>
                      </a:ext>
                    </a:extLst>
                  </p:cNvPr>
                  <p:cNvSpPr/>
                  <p:nvPr/>
                </p:nvSpPr>
                <p:spPr>
                  <a:xfrm>
                    <a:off x="2517791" y="6177374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A50FD54-D566-4982-8BBB-034D6217FAA7}"/>
                      </a:ext>
                    </a:extLst>
                  </p:cNvPr>
                  <p:cNvCxnSpPr>
                    <a:cxnSpLocks/>
                    <a:stCxn id="136" idx="1"/>
                    <a:endCxn id="139" idx="5"/>
                  </p:cNvCxnSpPr>
                  <p:nvPr/>
                </p:nvCxnSpPr>
                <p:spPr>
                  <a:xfrm flipH="1" flipV="1">
                    <a:off x="3155497" y="6815081"/>
                    <a:ext cx="574277" cy="40008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B53A825C-5611-4099-BE4A-3AB91991F5D0}"/>
                    </a:ext>
                  </a:extLst>
                </p:cNvPr>
                <p:cNvGrpSpPr/>
                <p:nvPr/>
              </p:nvGrpSpPr>
              <p:grpSpPr>
                <a:xfrm>
                  <a:off x="3986268" y="10494634"/>
                  <a:ext cx="2500937" cy="1837226"/>
                  <a:chOff x="924259" y="7872910"/>
                  <a:chExt cx="3970805" cy="2917013"/>
                </a:xfrm>
              </p:grpSpPr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AE8438A4-ADAA-4046-A324-4FD12A836DFC}"/>
                      </a:ext>
                    </a:extLst>
                  </p:cNvPr>
                  <p:cNvSpPr/>
                  <p:nvPr/>
                </p:nvSpPr>
                <p:spPr>
                  <a:xfrm>
                    <a:off x="2200429" y="9437665"/>
                    <a:ext cx="1352258" cy="1352258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F2424D2D-13AC-48E0-9930-6524D20688FF}"/>
                      </a:ext>
                    </a:extLst>
                  </p:cNvPr>
                  <p:cNvSpPr/>
                  <p:nvPr/>
                </p:nvSpPr>
                <p:spPr>
                  <a:xfrm>
                    <a:off x="4147945" y="7886665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5FC6DF3-7323-4D41-85AE-7F2F28547F2D}"/>
                      </a:ext>
                    </a:extLst>
                  </p:cNvPr>
                  <p:cNvCxnSpPr>
                    <a:cxnSpLocks/>
                    <a:stCxn id="142" idx="7"/>
                    <a:endCxn id="143" idx="3"/>
                  </p:cNvCxnSpPr>
                  <p:nvPr/>
                </p:nvCxnSpPr>
                <p:spPr>
                  <a:xfrm flipV="1">
                    <a:off x="3354654" y="8524371"/>
                    <a:ext cx="902704" cy="1111326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6FD67772-6DAA-4BFE-92CE-14AD79377F09}"/>
                      </a:ext>
                    </a:extLst>
                  </p:cNvPr>
                  <p:cNvSpPr/>
                  <p:nvPr/>
                </p:nvSpPr>
                <p:spPr>
                  <a:xfrm>
                    <a:off x="2498276" y="805094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sp>
                <p:nvSpPr>
                  <p:cNvPr id="146" name="Oval 145">
                    <a:extLst>
                      <a:ext uri="{FF2B5EF4-FFF2-40B4-BE49-F238E27FC236}">
                        <a16:creationId xmlns:a16="http://schemas.microsoft.com/office/drawing/2014/main" id="{A1D577DF-7DD5-4CF4-8AB5-40421A134120}"/>
                      </a:ext>
                    </a:extLst>
                  </p:cNvPr>
                  <p:cNvSpPr/>
                  <p:nvPr/>
                </p:nvSpPr>
                <p:spPr>
                  <a:xfrm>
                    <a:off x="924259" y="7872910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FA741719-533B-44CA-A53F-91C479354C1A}"/>
                      </a:ext>
                    </a:extLst>
                  </p:cNvPr>
                  <p:cNvCxnSpPr>
                    <a:cxnSpLocks/>
                    <a:stCxn id="142" idx="0"/>
                    <a:endCxn id="145" idx="4"/>
                  </p:cNvCxnSpPr>
                  <p:nvPr/>
                </p:nvCxnSpPr>
                <p:spPr>
                  <a:xfrm flipH="1" flipV="1">
                    <a:off x="2871836" y="8798068"/>
                    <a:ext cx="4722" cy="639597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BA45E6E4-61F9-4B9E-A6D9-D3B129185D2A}"/>
                      </a:ext>
                    </a:extLst>
                  </p:cNvPr>
                  <p:cNvCxnSpPr>
                    <a:cxnSpLocks/>
                    <a:stCxn id="142" idx="1"/>
                    <a:endCxn id="146" idx="4"/>
                  </p:cNvCxnSpPr>
                  <p:nvPr/>
                </p:nvCxnSpPr>
                <p:spPr>
                  <a:xfrm flipH="1" flipV="1">
                    <a:off x="1297819" y="8620029"/>
                    <a:ext cx="1100643" cy="1015669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434A12AD-4784-48CA-AD75-0F59E27B297F}"/>
                    </a:ext>
                  </a:extLst>
                </p:cNvPr>
                <p:cNvGrpSpPr/>
                <p:nvPr/>
              </p:nvGrpSpPr>
              <p:grpSpPr>
                <a:xfrm>
                  <a:off x="1397937" y="10249013"/>
                  <a:ext cx="1028512" cy="1435584"/>
                  <a:chOff x="-101735" y="6006909"/>
                  <a:chExt cx="1632996" cy="2279315"/>
                </a:xfrm>
              </p:grpSpPr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0082244C-DD72-492B-8645-DFF668A85741}"/>
                      </a:ext>
                    </a:extLst>
                  </p:cNvPr>
                  <p:cNvSpPr/>
                  <p:nvPr/>
                </p:nvSpPr>
                <p:spPr>
                  <a:xfrm>
                    <a:off x="-101735" y="6933967"/>
                    <a:ext cx="1352259" cy="1352257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External Location</a:t>
                    </a:r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558D84EE-50AC-426D-87B0-ADC0FF9DE849}"/>
                      </a:ext>
                    </a:extLst>
                  </p:cNvPr>
                  <p:cNvSpPr/>
                  <p:nvPr/>
                </p:nvSpPr>
                <p:spPr>
                  <a:xfrm>
                    <a:off x="784142" y="6006909"/>
                    <a:ext cx="747119" cy="747119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/>
                      <a:t>Elt</a:t>
                    </a:r>
                  </a:p>
                </p:txBody>
              </p: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36932199-7599-4EB5-ACF5-7D563ACCF082}"/>
                      </a:ext>
                    </a:extLst>
                  </p:cNvPr>
                  <p:cNvCxnSpPr>
                    <a:cxnSpLocks/>
                    <a:stCxn id="150" idx="7"/>
                    <a:endCxn id="151" idx="3"/>
                  </p:cNvCxnSpPr>
                  <p:nvPr/>
                </p:nvCxnSpPr>
                <p:spPr>
                  <a:xfrm flipH="1" flipV="1">
                    <a:off x="893555" y="6644615"/>
                    <a:ext cx="158936" cy="487385"/>
                  </a:xfrm>
                  <a:prstGeom prst="line">
                    <a:avLst/>
                  </a:prstGeom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24B814E-A924-41DF-AA41-5C6D0B2D940F}"/>
                  </a:ext>
                </a:extLst>
              </p:cNvPr>
              <p:cNvSpPr/>
              <p:nvPr/>
            </p:nvSpPr>
            <p:spPr>
              <a:xfrm rot="14700020">
                <a:off x="2674918" y="6963840"/>
                <a:ext cx="1568319" cy="170974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A46FDDC-3FB6-4772-982B-23B47E86D9FA}"/>
                  </a:ext>
                </a:extLst>
              </p:cNvPr>
              <p:cNvSpPr/>
              <p:nvPr/>
            </p:nvSpPr>
            <p:spPr>
              <a:xfrm rot="5032387">
                <a:off x="6473390" y="5887859"/>
                <a:ext cx="2905478" cy="10984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2F9D770-E6BC-403F-8817-FC0379E7C873}"/>
                  </a:ext>
                </a:extLst>
              </p:cNvPr>
              <p:cNvSpPr/>
              <p:nvPr/>
            </p:nvSpPr>
            <p:spPr>
              <a:xfrm rot="14700020">
                <a:off x="3171046" y="6736195"/>
                <a:ext cx="1195746" cy="2290331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7868" h="21950465">
                    <a:moveTo>
                      <a:pt x="0" y="1410192"/>
                    </a:moveTo>
                    <a:cubicBezTo>
                      <a:pt x="1087560" y="-4903338"/>
                      <a:pt x="6024458" y="11418946"/>
                      <a:pt x="5713832" y="21950464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40C527A-D770-42A3-A4ED-5730CF392F6A}"/>
                  </a:ext>
                </a:extLst>
              </p:cNvPr>
              <p:cNvSpPr/>
              <p:nvPr/>
            </p:nvSpPr>
            <p:spPr>
              <a:xfrm rot="14700020">
                <a:off x="5978995" y="5693643"/>
                <a:ext cx="1185043" cy="403893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0 w 8557846"/>
                  <a:gd name="connsiteY0" fmla="*/ 4871468 h 4871468"/>
                  <a:gd name="connsiteX1" fmla="*/ 8557846 w 8557846"/>
                  <a:gd name="connsiteY1" fmla="*/ 1729684 h 4871468"/>
                  <a:gd name="connsiteX0" fmla="*/ 0 w 8557846"/>
                  <a:gd name="connsiteY0" fmla="*/ 7704377 h 7704377"/>
                  <a:gd name="connsiteX1" fmla="*/ 8557846 w 8557846"/>
                  <a:gd name="connsiteY1" fmla="*/ 4562593 h 7704377"/>
                  <a:gd name="connsiteX0" fmla="*/ 0 w 7827146"/>
                  <a:gd name="connsiteY0" fmla="*/ 7484665 h 7484665"/>
                  <a:gd name="connsiteX1" fmla="*/ 7827147 w 7827146"/>
                  <a:gd name="connsiteY1" fmla="*/ 4724896 h 7484665"/>
                  <a:gd name="connsiteX0" fmla="*/ 0 w 11071955"/>
                  <a:gd name="connsiteY0" fmla="*/ 4234497 h 9831566"/>
                  <a:gd name="connsiteX1" fmla="*/ 11071955 w 11071955"/>
                  <a:gd name="connsiteY1" fmla="*/ 9831566 h 9831566"/>
                  <a:gd name="connsiteX0" fmla="*/ 0 w 2969834"/>
                  <a:gd name="connsiteY0" fmla="*/ 3227672 h 14066055"/>
                  <a:gd name="connsiteX1" fmla="*/ 2969834 w 2969834"/>
                  <a:gd name="connsiteY1" fmla="*/ 14066056 h 14066055"/>
                  <a:gd name="connsiteX0" fmla="*/ 0 w 2969834"/>
                  <a:gd name="connsiteY0" fmla="*/ 3480899 h 14319282"/>
                  <a:gd name="connsiteX1" fmla="*/ 2969834 w 2969834"/>
                  <a:gd name="connsiteY1" fmla="*/ 14319283 h 14319282"/>
                  <a:gd name="connsiteX0" fmla="*/ 0 w 2969834"/>
                  <a:gd name="connsiteY0" fmla="*/ 3039827 h 13878210"/>
                  <a:gd name="connsiteX1" fmla="*/ 2969834 w 2969834"/>
                  <a:gd name="connsiteY1" fmla="*/ 13878211 h 13878210"/>
                  <a:gd name="connsiteX0" fmla="*/ 0 w 2969834"/>
                  <a:gd name="connsiteY0" fmla="*/ 1469695 h 12308078"/>
                  <a:gd name="connsiteX1" fmla="*/ 2969834 w 2969834"/>
                  <a:gd name="connsiteY1" fmla="*/ 12308079 h 12308078"/>
                  <a:gd name="connsiteX0" fmla="*/ 0 w 3030769"/>
                  <a:gd name="connsiteY0" fmla="*/ 1379778 h 13232357"/>
                  <a:gd name="connsiteX1" fmla="*/ 3030769 w 3030769"/>
                  <a:gd name="connsiteY1" fmla="*/ 13232358 h 13232357"/>
                  <a:gd name="connsiteX0" fmla="*/ 0 w 3838128"/>
                  <a:gd name="connsiteY0" fmla="*/ 624824 h 32110733"/>
                  <a:gd name="connsiteX1" fmla="*/ 3838127 w 3838128"/>
                  <a:gd name="connsiteY1" fmla="*/ 32110728 h 32110733"/>
                  <a:gd name="connsiteX0" fmla="*/ 0 w 5609977"/>
                  <a:gd name="connsiteY0" fmla="*/ 864146 h 22463691"/>
                  <a:gd name="connsiteX1" fmla="*/ 5609977 w 5609977"/>
                  <a:gd name="connsiteY1" fmla="*/ 22463697 h 22463691"/>
                  <a:gd name="connsiteX0" fmla="*/ 0 w 5609977"/>
                  <a:gd name="connsiteY0" fmla="*/ 1848750 h 23448295"/>
                  <a:gd name="connsiteX1" fmla="*/ 5609977 w 5609977"/>
                  <a:gd name="connsiteY1" fmla="*/ 23448301 h 23448295"/>
                  <a:gd name="connsiteX0" fmla="*/ 0 w 5626367"/>
                  <a:gd name="connsiteY0" fmla="*/ 1069907 h 22669459"/>
                  <a:gd name="connsiteX1" fmla="*/ 5609977 w 5626367"/>
                  <a:gd name="connsiteY1" fmla="*/ 22669458 h 22669459"/>
                  <a:gd name="connsiteX0" fmla="*/ 0 w 5729847"/>
                  <a:gd name="connsiteY0" fmla="*/ 1125674 h 21665947"/>
                  <a:gd name="connsiteX1" fmla="*/ 5713832 w 5729847"/>
                  <a:gd name="connsiteY1" fmla="*/ 21665946 h 21665947"/>
                  <a:gd name="connsiteX0" fmla="*/ 0 w 5727868"/>
                  <a:gd name="connsiteY0" fmla="*/ 1410192 h 21950465"/>
                  <a:gd name="connsiteX1" fmla="*/ 5713832 w 5727868"/>
                  <a:gd name="connsiteY1" fmla="*/ 21950464 h 21950465"/>
                  <a:gd name="connsiteX0" fmla="*/ -1 w 5861588"/>
                  <a:gd name="connsiteY0" fmla="*/ 1347254 h 22912051"/>
                  <a:gd name="connsiteX1" fmla="*/ 5847908 w 5861588"/>
                  <a:gd name="connsiteY1" fmla="*/ 22912050 h 22912051"/>
                  <a:gd name="connsiteX0" fmla="*/ -1 w 5865546"/>
                  <a:gd name="connsiteY0" fmla="*/ 48343 h 21613140"/>
                  <a:gd name="connsiteX1" fmla="*/ 5847908 w 5865546"/>
                  <a:gd name="connsiteY1" fmla="*/ 21613139 h 2161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5546" h="21613140">
                    <a:moveTo>
                      <a:pt x="-1" y="48343"/>
                    </a:moveTo>
                    <a:cubicBezTo>
                      <a:pt x="2293469" y="-855368"/>
                      <a:pt x="6158534" y="11081621"/>
                      <a:pt x="5847908" y="21613139"/>
                    </a:cubicBezTo>
                  </a:path>
                </a:pathLst>
              </a:custGeom>
              <a:ln w="66675">
                <a:solidFill>
                  <a:srgbClr val="FF0000">
                    <a:alpha val="58000"/>
                  </a:srgbClr>
                </a:solidFill>
                <a:headEnd type="oval"/>
                <a:tailEnd type="oval"/>
              </a:ln>
              <a:effectLst>
                <a:glow rad="228600">
                  <a:srgbClr val="FFB7DB">
                    <a:alpha val="43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90D6259-18B5-4A84-8301-912A1A95DBA7}"/>
                  </a:ext>
                </a:extLst>
              </p:cNvPr>
              <p:cNvSpPr/>
              <p:nvPr/>
            </p:nvSpPr>
            <p:spPr>
              <a:xfrm rot="5032387">
                <a:off x="2257390" y="6609206"/>
                <a:ext cx="4332937" cy="253534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720204 w 8557846"/>
                  <a:gd name="connsiteY1" fmla="*/ 1455959 h 3141784"/>
                  <a:gd name="connsiteX2" fmla="*/ 8557846 w 8557846"/>
                  <a:gd name="connsiteY2" fmla="*/ 0 h 3141784"/>
                  <a:gd name="connsiteX0" fmla="*/ 0 w 8557846"/>
                  <a:gd name="connsiteY0" fmla="*/ 3141784 h 3141784"/>
                  <a:gd name="connsiteX1" fmla="*/ 8557846 w 8557846"/>
                  <a:gd name="connsiteY1" fmla="*/ 0 h 3141784"/>
                  <a:gd name="connsiteX0" fmla="*/ 266422 w 8824268"/>
                  <a:gd name="connsiteY0" fmla="*/ 3141784 h 3141784"/>
                  <a:gd name="connsiteX1" fmla="*/ 8824268 w 8824268"/>
                  <a:gd name="connsiteY1" fmla="*/ 0 h 3141784"/>
                  <a:gd name="connsiteX0" fmla="*/ 714460 w 9272306"/>
                  <a:gd name="connsiteY0" fmla="*/ 3141784 h 3141784"/>
                  <a:gd name="connsiteX1" fmla="*/ 9272306 w 9272306"/>
                  <a:gd name="connsiteY1" fmla="*/ 0 h 3141784"/>
                  <a:gd name="connsiteX0" fmla="*/ 670045 w 9519003"/>
                  <a:gd name="connsiteY0" fmla="*/ 3144413 h 3144413"/>
                  <a:gd name="connsiteX1" fmla="*/ 9519003 w 9519003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  <a:gd name="connsiteX0" fmla="*/ 0 w 8848958"/>
                  <a:gd name="connsiteY0" fmla="*/ 3144413 h 3144413"/>
                  <a:gd name="connsiteX1" fmla="*/ 8848958 w 8848958"/>
                  <a:gd name="connsiteY1" fmla="*/ 0 h 314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48958" h="3144413">
                    <a:moveTo>
                      <a:pt x="0" y="3144413"/>
                    </a:moveTo>
                    <a:cubicBezTo>
                      <a:pt x="905814" y="1577236"/>
                      <a:pt x="3406026" y="184259"/>
                      <a:pt x="8848958" y="0"/>
                    </a:cubicBezTo>
                  </a:path>
                </a:pathLst>
              </a:custGeom>
              <a:ln w="66675">
                <a:solidFill>
                  <a:schemeClr val="accent4">
                    <a:lumMod val="75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4">
                    <a:lumMod val="20000"/>
                    <a:lumOff val="80000"/>
                    <a:alpha val="64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50FAEB1-59A7-4024-90FF-41D562C0D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5173" y="2323359"/>
              <a:ext cx="5172850" cy="4511596"/>
            </a:xfrm>
            <a:prstGeom prst="rect">
              <a:avLst/>
            </a:prstGeom>
          </p:spPr>
        </p:pic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829" y="8498200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grpSp>
        <p:nvGrpSpPr>
          <p:cNvPr id="354" name="Group 353">
            <a:extLst>
              <a:ext uri="{FF2B5EF4-FFF2-40B4-BE49-F238E27FC236}">
                <a16:creationId xmlns:a16="http://schemas.microsoft.com/office/drawing/2014/main" id="{ADA01731-5B56-410D-81A2-51BD390021D6}"/>
              </a:ext>
            </a:extLst>
          </p:cNvPr>
          <p:cNvGrpSpPr/>
          <p:nvPr/>
        </p:nvGrpSpPr>
        <p:grpSpPr>
          <a:xfrm>
            <a:off x="2597140" y="1301193"/>
            <a:ext cx="4489406" cy="3885879"/>
            <a:chOff x="1571189" y="6703387"/>
            <a:chExt cx="8303549" cy="7187272"/>
          </a:xfrm>
        </p:grpSpPr>
        <p:sp>
          <p:nvSpPr>
            <p:cNvPr id="355" name="Flowchart: Document 37">
              <a:extLst>
                <a:ext uri="{FF2B5EF4-FFF2-40B4-BE49-F238E27FC236}">
                  <a16:creationId xmlns:a16="http://schemas.microsoft.com/office/drawing/2014/main" id="{51F4F49F-06B9-41C9-B38F-B7E10EB36D24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600" dirty="0"/>
                <a:t>Fragmentation</a:t>
              </a:r>
            </a:p>
          </p:txBody>
        </p:sp>
        <p:sp>
          <p:nvSpPr>
            <p:cNvPr id="356" name="Double Bracket 355">
              <a:extLst>
                <a:ext uri="{FF2B5EF4-FFF2-40B4-BE49-F238E27FC236}">
                  <a16:creationId xmlns:a16="http://schemas.microsoft.com/office/drawing/2014/main" id="{C197F878-2CD9-4CC0-BCC1-D4513E44407F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/>
            </a:p>
          </p:txBody>
        </p:sp>
        <p:sp>
          <p:nvSpPr>
            <p:cNvPr id="357" name="Double Bracket 356">
              <a:extLst>
                <a:ext uri="{FF2B5EF4-FFF2-40B4-BE49-F238E27FC236}">
                  <a16:creationId xmlns:a16="http://schemas.microsoft.com/office/drawing/2014/main" id="{D51C599A-36A5-4085-8770-D7B277744C08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33B9616A-71F1-447C-862C-218ACA126F53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DE730050-B39D-44BC-A316-4908C3AD6F6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1135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1600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CE70DD84-A298-40F9-9247-539948B7EBFA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377" name="Flowchart: Alternate Process 376">
                <a:extLst>
                  <a:ext uri="{FF2B5EF4-FFF2-40B4-BE49-F238E27FC236}">
                    <a16:creationId xmlns:a16="http://schemas.microsoft.com/office/drawing/2014/main" id="{B2E48D60-29D7-4523-9BE7-F1E261868C5B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/>
                  <a:t>Element</a:t>
                </a:r>
              </a:p>
            </p:txBody>
          </p:sp>
        </p:grpSp>
        <p:sp>
          <p:nvSpPr>
            <p:cNvPr id="359" name="Flowchart: Alternate Process 358">
              <a:extLst>
                <a:ext uri="{FF2B5EF4-FFF2-40B4-BE49-F238E27FC236}">
                  <a16:creationId xmlns:a16="http://schemas.microsoft.com/office/drawing/2014/main" id="{C468E950-D11B-48A4-A2D8-1208D6734A79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External</a:t>
              </a:r>
            </a:p>
            <a:p>
              <a:pPr algn="ctr"/>
              <a:r>
                <a:rPr lang="en-US" sz="1600" dirty="0"/>
                <a:t>Location</a:t>
              </a:r>
            </a:p>
          </p:txBody>
        </p:sp>
        <p:sp>
          <p:nvSpPr>
            <p:cNvPr id="360" name="Flowchart: Alternate Process 359">
              <a:extLst>
                <a:ext uri="{FF2B5EF4-FFF2-40B4-BE49-F238E27FC236}">
                  <a16:creationId xmlns:a16="http://schemas.microsoft.com/office/drawing/2014/main" id="{065442E0-BFFC-4645-9240-4A4C6175D6A9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Local</a:t>
              </a:r>
            </a:p>
            <a:p>
              <a:pPr algn="ctr"/>
              <a:r>
                <a:rPr lang="en-US" sz="1600" dirty="0"/>
                <a:t>Folder</a:t>
              </a:r>
            </a:p>
          </p:txBody>
        </p:sp>
        <p:sp>
          <p:nvSpPr>
            <p:cNvPr id="361" name="Flowchart: Alternate Process 360">
              <a:extLst>
                <a:ext uri="{FF2B5EF4-FFF2-40B4-BE49-F238E27FC236}">
                  <a16:creationId xmlns:a16="http://schemas.microsoft.com/office/drawing/2014/main" id="{FE1D5E53-A740-4930-BECE-21E76817A27D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External</a:t>
              </a:r>
            </a:p>
            <a:p>
              <a:pPr algn="ctr"/>
              <a:r>
                <a:rPr lang="en-US" sz="1600" dirty="0"/>
                <a:t>File</a:t>
              </a:r>
            </a:p>
          </p:txBody>
        </p:sp>
        <p:sp>
          <p:nvSpPr>
            <p:cNvPr id="362" name="Flowchart: Alternate Process 361">
              <a:extLst>
                <a:ext uri="{FF2B5EF4-FFF2-40B4-BE49-F238E27FC236}">
                  <a16:creationId xmlns:a16="http://schemas.microsoft.com/office/drawing/2014/main" id="{9A4778C0-66CC-4300-8730-CC564CE7C96D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/>
                <a:t>Local</a:t>
              </a:r>
            </a:p>
            <a:p>
              <a:pPr algn="ctr"/>
              <a:r>
                <a:rPr lang="en-US" sz="1600" dirty="0"/>
                <a:t>File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2562C168-1183-4F85-BA42-84F9769D30C7}"/>
                </a:ext>
              </a:extLst>
            </p:cNvPr>
            <p:cNvSpPr txBox="1"/>
            <p:nvPr/>
          </p:nvSpPr>
          <p:spPr>
            <a:xfrm>
              <a:off x="5226129" y="8074279"/>
              <a:ext cx="1843410" cy="512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600579D0-B689-4643-BAE1-BFE21C48215C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E11B684B-BF14-427B-AD05-D2FBE471A563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71D0B5-4217-48F8-85D6-905DEE8E97CB}"/>
                </a:ext>
              </a:extLst>
            </p:cNvPr>
            <p:cNvSpPr txBox="1"/>
            <p:nvPr/>
          </p:nvSpPr>
          <p:spPr>
            <a:xfrm>
              <a:off x="5311186" y="10153413"/>
              <a:ext cx="1758353" cy="5123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17F116EB-D6CA-480A-8CE1-93DEEE526308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3233700-EAC4-469D-B53D-46E403CD7F53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0CB74CE8-0F23-4C7D-9677-86AA72298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119D5BC6-5BE7-4F8B-AD5C-E6CA0D081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F57D329-B239-4A2D-8D37-0624457A8FBA}"/>
                </a:ext>
              </a:extLst>
            </p:cNvPr>
            <p:cNvSpPr txBox="1"/>
            <p:nvPr/>
          </p:nvSpPr>
          <p:spPr>
            <a:xfrm rot="16200000">
              <a:off x="1518923" y="8326594"/>
              <a:ext cx="1585568" cy="4554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717DFBE-B91E-490C-B9DF-4D715F3CD2C1}"/>
                </a:ext>
              </a:extLst>
            </p:cNvPr>
            <p:cNvSpPr txBox="1"/>
            <p:nvPr/>
          </p:nvSpPr>
          <p:spPr>
            <a:xfrm rot="16200000">
              <a:off x="1408144" y="10300152"/>
              <a:ext cx="1585568" cy="9108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2E0A36FF-07EA-4F90-8DB2-AF1B1D3483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BA94AEB3-5BFB-48B1-804F-1B74B3D40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DE9F8954-87F3-49C1-9AA7-A8A56EFCBBEA}"/>
              </a:ext>
            </a:extLst>
          </p:cNvPr>
          <p:cNvSpPr txBox="1"/>
          <p:nvPr/>
        </p:nvSpPr>
        <p:spPr>
          <a:xfrm>
            <a:off x="17861937" y="2653042"/>
            <a:ext cx="131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GlossaryML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195353-DCD7-4749-9590-E39406630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4843" y="8003157"/>
            <a:ext cx="1914792" cy="2734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1599" y="3075202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0729" y="2286957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2E02943-06AE-48B3-830C-5B73C92736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45111" y="6315645"/>
            <a:ext cx="2285773" cy="433329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A3D173-819B-4454-B458-42B040F746BA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3AAF1E-AC82-4FFB-B46B-7DF9C4E3E5A1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1BC6FEA-4C58-4999-BE35-811EEC27DE28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465AA0-950C-4C06-8B95-EAF66541B395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2099629-9A57-4278-A7AE-C8D3315BF631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5BC7A5-1A80-4153-A7CD-CDA8CB81CE51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F451778-A642-43BC-8DC3-F7286B2C93A2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7A51B6-D07D-4290-93C1-7B4E6857F7F9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34C13D-ADA6-47DA-9F8C-24D0DAD5E121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EBE5CB-7A03-46A6-A0E2-3E592C7A8E27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D1089-9977-47F2-9E5E-2F02192F800E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9FDBC6-2EA8-4687-B2D9-CFCA4D47BF8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F5C635-6306-4A59-843D-0C3A4C3B70F5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0E7715C-8441-415A-9375-4B57C9598570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C13C69-F192-4734-B295-7DBE43E9999F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8FCAAA3-DE6D-479C-AFCB-F1070288B3A2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70A92F-5B0E-48BB-BAAC-D07AD3AFA338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C38280-C6B1-4FBC-AC00-D06010FDCC6F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ABDDA4-B1CB-4FBC-9E73-DF59D90A34EC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9AF493-BC8F-449B-8578-F4AA223F454F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3B3B11-BA5A-4B1F-ADA8-E2B517FA6BD3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E5B6CC-D8C7-4DDD-92EE-523B72B1E284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DD3894A-4FD6-492D-B451-EB489DFE1E1C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FDB792-1419-441F-A2C6-83016EED0D3F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988FBC-4AC4-4113-9B40-75431383821D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2719" y="10421601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F102D2-A076-4751-AEA9-4C5B6B6FE5C8}"/>
              </a:ext>
            </a:extLst>
          </p:cNvPr>
          <p:cNvSpPr txBox="1"/>
          <p:nvPr/>
        </p:nvSpPr>
        <p:spPr>
          <a:xfrm>
            <a:off x="13318835" y="1042160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EA37B89-6E35-4DAC-9E25-64FB0CED36A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Distance functions to reduce accidental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Customization of views according to the "distance" between artefacts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Socio-technical traceability language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Confidence / Energy valuation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Visualization parameters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9273</TotalTime>
  <Words>761</Words>
  <Application>Microsoft Office PowerPoint</Application>
  <PresentationFormat>Custom</PresentationFormat>
  <Paragraphs>330</Paragraphs>
  <Slides>29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Algerian</vt:lpstr>
      <vt:lpstr>Arial</vt:lpstr>
      <vt:lpstr>Bradley Hand ITC</vt:lpstr>
      <vt:lpstr>Calibri</vt:lpstr>
      <vt:lpstr>Calibri Light</vt:lpstr>
      <vt:lpstr>CIDFont+F2</vt:lpstr>
      <vt:lpstr>CIDFont+F3</vt:lpstr>
      <vt:lpstr>Times New Roman</vt:lpstr>
      <vt:lpstr>Office Theme</vt:lpstr>
      <vt:lpstr>Papyrus topology and complexity an automated overview </vt:lpstr>
      <vt:lpstr>PowerPoint Presentation</vt:lpstr>
      <vt:lpstr>HREF, urls, and protocols…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80</cp:revision>
  <dcterms:created xsi:type="dcterms:W3CDTF">2022-01-11T14:05:07Z</dcterms:created>
  <dcterms:modified xsi:type="dcterms:W3CDTF">2022-03-23T00:54:50Z</dcterms:modified>
</cp:coreProperties>
</file>